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8" r:id="rId3"/>
    <p:sldId id="336" r:id="rId4"/>
    <p:sldId id="338" r:id="rId5"/>
    <p:sldId id="260" r:id="rId6"/>
    <p:sldId id="334" r:id="rId7"/>
    <p:sldId id="313" r:id="rId8"/>
    <p:sldId id="263" r:id="rId9"/>
    <p:sldId id="314" r:id="rId10"/>
    <p:sldId id="335" r:id="rId11"/>
    <p:sldId id="327" r:id="rId12"/>
    <p:sldId id="328" r:id="rId13"/>
    <p:sldId id="329" r:id="rId14"/>
    <p:sldId id="318" r:id="rId15"/>
    <p:sldId id="339" r:id="rId16"/>
    <p:sldId id="312" r:id="rId17"/>
  </p:sldIdLst>
  <p:sldSz cx="10693400" cy="7562850"/>
  <p:notesSz cx="10693400" cy="7562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E42657-0A69-4DA3-909D-41D5F01F75C0}" v="24" dt="2024-01-10T03:12:35.07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78" autoAdjust="0"/>
    <p:restoredTop sz="95841" autoAdjust="0"/>
  </p:normalViewPr>
  <p:slideViewPr>
    <p:cSldViewPr>
      <p:cViewPr varScale="1">
        <p:scale>
          <a:sx n="92" d="100"/>
          <a:sy n="92" d="100"/>
        </p:scale>
        <p:origin x="292" y="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剛士 酒井" userId="a02e931b7f945ba5" providerId="LiveId" clId="{B3E42657-0A69-4DA3-909D-41D5F01F75C0}"/>
    <pc:docChg chg="delSld">
      <pc:chgData name="剛士 酒井" userId="a02e931b7f945ba5" providerId="LiveId" clId="{B3E42657-0A69-4DA3-909D-41D5F01F75C0}" dt="2024-01-10T03:08:50.139" v="1" actId="47"/>
      <pc:docMkLst>
        <pc:docMk/>
      </pc:docMkLst>
      <pc:sldChg chg="del">
        <pc:chgData name="剛士 酒井" userId="a02e931b7f945ba5" providerId="LiveId" clId="{B3E42657-0A69-4DA3-909D-41D5F01F75C0}" dt="2024-01-10T03:08:50.139" v="1" actId="47"/>
        <pc:sldMkLst>
          <pc:docMk/>
          <pc:sldMk cId="4179982734" sldId="325"/>
        </pc:sldMkLst>
      </pc:sldChg>
      <pc:sldChg chg="del">
        <pc:chgData name="剛士 酒井" userId="a02e931b7f945ba5" providerId="LiveId" clId="{B3E42657-0A69-4DA3-909D-41D5F01F75C0}" dt="2024-01-10T03:08:48.026" v="0" actId="47"/>
        <pc:sldMkLst>
          <pc:docMk/>
          <pc:sldMk cId="4065188760"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0E93E493-B09C-4C3C-A188-41B16C42C0E8}" type="datetimeFigureOut">
              <a:rPr kumimoji="1" lang="ja-JP" altLang="en-US" smtClean="0"/>
              <a:t>2024/1/10</a:t>
            </a:fld>
            <a:endParaRPr kumimoji="1" lang="ja-JP" altLang="en-US"/>
          </a:p>
        </p:txBody>
      </p:sp>
      <p:sp>
        <p:nvSpPr>
          <p:cNvPr id="4" name="スライド イメージ プレースホルダー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B9E44932-84EB-4FF5-A2EF-61A90A6C67E3}" type="slidenum">
              <a:rPr kumimoji="1" lang="ja-JP" altLang="en-US" smtClean="0"/>
              <a:t>‹#›</a:t>
            </a:fld>
            <a:endParaRPr kumimoji="1" lang="ja-JP" altLang="en-US"/>
          </a:p>
        </p:txBody>
      </p:sp>
    </p:spTree>
    <p:extLst>
      <p:ext uri="{BB962C8B-B14F-4D97-AF65-F5344CB8AC3E}">
        <p14:creationId xmlns:p14="http://schemas.microsoft.com/office/powerpoint/2010/main" val="28680911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83095" y="2363292"/>
            <a:ext cx="8864600" cy="453389"/>
          </a:xfrm>
          <a:prstGeom prst="rect">
            <a:avLst/>
          </a:prstGeom>
        </p:spPr>
        <p:txBody>
          <a:bodyPr wrap="square" lIns="0" tIns="0" rIns="0" bIns="0">
            <a:spAutoFit/>
          </a:bodyPr>
          <a:lstStyle>
            <a:lvl1pPr>
              <a:defRPr sz="2800" b="1" i="0">
                <a:solidFill>
                  <a:schemeClr val="bg1"/>
                </a:solidFill>
                <a:latin typeface="Arial"/>
                <a:cs typeface="Arial"/>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1/10/2024</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5886277-0150-41A8-4466-12517DE66F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14" y="216958"/>
            <a:ext cx="10693400" cy="7128933"/>
          </a:xfrm>
          <a:prstGeom prst="rect">
            <a:avLst/>
          </a:prstGeom>
        </p:spPr>
      </p:pic>
      <p:sp>
        <p:nvSpPr>
          <p:cNvPr id="3" name="object 3"/>
          <p:cNvSpPr txBox="1">
            <a:spLocks noGrp="1"/>
          </p:cNvSpPr>
          <p:nvPr>
            <p:ph type="title"/>
          </p:nvPr>
        </p:nvSpPr>
        <p:spPr>
          <a:xfrm>
            <a:off x="14514" y="1419225"/>
            <a:ext cx="10693400" cy="345031"/>
          </a:xfrm>
          <a:prstGeom prst="rect">
            <a:avLst/>
          </a:prstGeom>
        </p:spPr>
        <p:txBody>
          <a:bodyPr vert="horz" wrap="square" lIns="0" tIns="16510" rIns="0" bIns="0" rtlCol="0">
            <a:spAutoFit/>
          </a:bodyPr>
          <a:lstStyle/>
          <a:p>
            <a:pPr marL="25400" algn="ctr">
              <a:lnSpc>
                <a:spcPts val="2210"/>
              </a:lnSpc>
              <a:spcBef>
                <a:spcPts val="130"/>
              </a:spcBef>
            </a:pPr>
            <a:r>
              <a:rPr sz="4000" dirty="0"/>
              <a:t>202</a:t>
            </a:r>
            <a:r>
              <a:rPr lang="en-US" sz="4000" dirty="0"/>
              <a:t>4 </a:t>
            </a:r>
            <a:r>
              <a:rPr lang="en-US" altLang="ja-JP" sz="4000" dirty="0"/>
              <a:t>Kyushu</a:t>
            </a:r>
            <a:r>
              <a:rPr lang="en-US" sz="4000" dirty="0"/>
              <a:t> Area Trip</a:t>
            </a:r>
            <a:endParaRPr sz="4000" dirty="0"/>
          </a:p>
        </p:txBody>
      </p:sp>
      <p:sp>
        <p:nvSpPr>
          <p:cNvPr id="2" name="object 3">
            <a:extLst>
              <a:ext uri="{FF2B5EF4-FFF2-40B4-BE49-F238E27FC236}">
                <a16:creationId xmlns:a16="http://schemas.microsoft.com/office/drawing/2014/main" id="{CA609B66-34DB-0CF5-D64E-7EBEE58E2520}"/>
              </a:ext>
            </a:extLst>
          </p:cNvPr>
          <p:cNvSpPr txBox="1">
            <a:spLocks/>
          </p:cNvSpPr>
          <p:nvPr/>
        </p:nvSpPr>
        <p:spPr>
          <a:xfrm>
            <a:off x="34471" y="5076825"/>
            <a:ext cx="10693400" cy="1150315"/>
          </a:xfrm>
          <a:prstGeom prst="rect">
            <a:avLst/>
          </a:prstGeom>
        </p:spPr>
        <p:txBody>
          <a:bodyPr vert="horz" wrap="square" lIns="0" tIns="16510" rIns="0" bIns="0" rtlCol="0">
            <a:spAutoFit/>
          </a:bodyPr>
          <a:lstStyle>
            <a:lvl1pPr>
              <a:defRPr sz="2800" b="1" i="0">
                <a:solidFill>
                  <a:schemeClr val="bg1"/>
                </a:solidFill>
                <a:latin typeface="Arial"/>
                <a:ea typeface="+mj-ea"/>
                <a:cs typeface="Arial"/>
              </a:defRPr>
            </a:lvl1pPr>
          </a:lstStyle>
          <a:p>
            <a:pPr marL="25400" algn="ctr">
              <a:spcBef>
                <a:spcPts val="130"/>
              </a:spcBef>
            </a:pPr>
            <a:r>
              <a:rPr lang="en-US" altLang="ja-JP" sz="2400" b="0" i="0" dirty="0">
                <a:effectLst/>
                <a:latin typeface="Arial" panose="020B0604020202020204" pitchFamily="34" charset="0"/>
                <a:cs typeface="Arial" panose="020B0604020202020204" pitchFamily="34" charset="0"/>
              </a:rPr>
              <a:t>10 days</a:t>
            </a:r>
            <a:r>
              <a:rPr lang="ja-JP" altLang="en-US" sz="2400" b="0" dirty="0">
                <a:latin typeface="Arial" panose="020B0604020202020204" pitchFamily="34" charset="0"/>
                <a:cs typeface="Arial" panose="020B0604020202020204" pitchFamily="34" charset="0"/>
              </a:rPr>
              <a:t> </a:t>
            </a:r>
            <a:r>
              <a:rPr lang="en-US" altLang="ja-JP" sz="2400" b="0" dirty="0">
                <a:latin typeface="Arial" panose="020B0604020202020204" pitchFamily="34" charset="0"/>
                <a:cs typeface="Arial" panose="020B0604020202020204" pitchFamily="34" charset="0"/>
              </a:rPr>
              <a:t>trip</a:t>
            </a:r>
          </a:p>
          <a:p>
            <a:pPr marL="25400" algn="ctr">
              <a:spcBef>
                <a:spcPts val="130"/>
              </a:spcBef>
            </a:pPr>
            <a:r>
              <a:rPr lang="en-US" altLang="ja-JP" sz="2400" b="0" i="0" dirty="0">
                <a:effectLst/>
                <a:latin typeface="Arial" panose="020B0604020202020204" pitchFamily="34" charset="0"/>
                <a:cs typeface="Arial" panose="020B0604020202020204" pitchFamily="34" charset="0"/>
              </a:rPr>
              <a:t> to visit all 7 prefectures of Kyushu and enjoy </a:t>
            </a:r>
          </a:p>
          <a:p>
            <a:pPr marL="25400" algn="ctr">
              <a:spcBef>
                <a:spcPts val="130"/>
              </a:spcBef>
            </a:pPr>
            <a:r>
              <a:rPr lang="en-US" altLang="ja-JP" sz="2400" b="0" i="0" dirty="0">
                <a:effectLst/>
                <a:latin typeface="Arial" panose="020B0604020202020204" pitchFamily="34" charset="0"/>
                <a:cs typeface="Arial" panose="020B0604020202020204" pitchFamily="34" charset="0"/>
              </a:rPr>
              <a:t>nature and 3 famous hot springs</a:t>
            </a:r>
            <a:endParaRPr lang="en-US" sz="2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8A96BF5-F579-E0ED-C246-E33AAD6DA0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 y="216958"/>
            <a:ext cx="10693400" cy="7128933"/>
          </a:xfrm>
          <a:prstGeom prst="rect">
            <a:avLst/>
          </a:prstGeom>
        </p:spPr>
      </p:pic>
      <p:sp>
        <p:nvSpPr>
          <p:cNvPr id="3" name="object 3"/>
          <p:cNvSpPr txBox="1"/>
          <p:nvPr/>
        </p:nvSpPr>
        <p:spPr>
          <a:xfrm>
            <a:off x="546100" y="5305425"/>
            <a:ext cx="4332605" cy="1577975"/>
          </a:xfrm>
          <a:prstGeom prst="rect">
            <a:avLst/>
          </a:prstGeom>
        </p:spPr>
        <p:txBody>
          <a:bodyPr vert="horz" wrap="square" lIns="0" tIns="16510" rIns="0" bIns="0" rtlCol="0">
            <a:spAutoFit/>
          </a:bodyPr>
          <a:lstStyle/>
          <a:p>
            <a:pPr marL="12700">
              <a:lnSpc>
                <a:spcPct val="100000"/>
              </a:lnSpc>
              <a:spcBef>
                <a:spcPts val="130"/>
              </a:spcBef>
            </a:pPr>
            <a:r>
              <a:rPr sz="1550" b="1" dirty="0">
                <a:solidFill>
                  <a:srgbClr val="FFFFFF"/>
                </a:solidFill>
                <a:latin typeface="Arial"/>
                <a:cs typeface="Arial"/>
              </a:rPr>
              <a:t>Day</a:t>
            </a:r>
            <a:r>
              <a:rPr lang="en-US" altLang="ja-JP" sz="1550" b="1" dirty="0">
                <a:solidFill>
                  <a:srgbClr val="FFFFFF"/>
                </a:solidFill>
                <a:latin typeface="Arial"/>
                <a:cs typeface="Arial"/>
              </a:rPr>
              <a:t>6</a:t>
            </a:r>
            <a:r>
              <a:rPr sz="1550" b="1" spc="60" dirty="0">
                <a:solidFill>
                  <a:srgbClr val="FFFFFF"/>
                </a:solidFill>
                <a:latin typeface="Arial"/>
                <a:cs typeface="Arial"/>
              </a:rPr>
              <a:t> </a:t>
            </a:r>
            <a:r>
              <a:rPr sz="1550" b="1" dirty="0">
                <a:solidFill>
                  <a:srgbClr val="FFFFFF"/>
                </a:solidFill>
                <a:latin typeface="Arial"/>
                <a:cs typeface="Arial"/>
              </a:rPr>
              <a:t>Move</a:t>
            </a:r>
            <a:r>
              <a:rPr sz="1550" b="1" spc="45" dirty="0">
                <a:solidFill>
                  <a:srgbClr val="FFFFFF"/>
                </a:solidFill>
                <a:latin typeface="Arial"/>
                <a:cs typeface="Arial"/>
              </a:rPr>
              <a:t> </a:t>
            </a:r>
            <a:r>
              <a:rPr sz="1550" b="1" dirty="0">
                <a:solidFill>
                  <a:srgbClr val="FFFFFF"/>
                </a:solidFill>
                <a:latin typeface="Arial"/>
                <a:cs typeface="Arial"/>
              </a:rPr>
              <a:t>to</a:t>
            </a:r>
            <a:r>
              <a:rPr sz="1550" b="1" spc="40" dirty="0">
                <a:solidFill>
                  <a:srgbClr val="FFFFFF"/>
                </a:solidFill>
                <a:latin typeface="Arial"/>
                <a:cs typeface="Arial"/>
              </a:rPr>
              <a:t> </a:t>
            </a:r>
            <a:r>
              <a:rPr lang="en-US" altLang="ja-JP" sz="1550" b="1" spc="-10" dirty="0" err="1">
                <a:solidFill>
                  <a:srgbClr val="FFFFFF"/>
                </a:solidFill>
                <a:latin typeface="Arial"/>
                <a:cs typeface="Arial"/>
              </a:rPr>
              <a:t>Ureshino</a:t>
            </a:r>
            <a:endParaRPr sz="1550" dirty="0">
              <a:latin typeface="Arial"/>
              <a:cs typeface="Arial"/>
            </a:endParaRPr>
          </a:p>
          <a:p>
            <a:pPr marL="12700" marR="522605">
              <a:lnSpc>
                <a:spcPct val="102499"/>
              </a:lnSpc>
              <a:spcBef>
                <a:spcPts val="5"/>
              </a:spcBef>
            </a:pPr>
            <a:r>
              <a:rPr sz="1200" dirty="0">
                <a:solidFill>
                  <a:srgbClr val="FFFFFF"/>
                </a:solidFill>
                <a:latin typeface="Arial"/>
                <a:cs typeface="Arial"/>
              </a:rPr>
              <a:t>From</a:t>
            </a:r>
            <a:r>
              <a:rPr sz="1200" spc="50" dirty="0">
                <a:solidFill>
                  <a:srgbClr val="FFFFFF"/>
                </a:solidFill>
                <a:latin typeface="Arial"/>
                <a:cs typeface="Arial"/>
              </a:rPr>
              <a:t> </a:t>
            </a:r>
            <a:r>
              <a:rPr lang="en-US" sz="1200" spc="50" dirty="0" err="1">
                <a:solidFill>
                  <a:srgbClr val="FFFFFF"/>
                </a:solidFill>
                <a:latin typeface="Arial"/>
                <a:cs typeface="Arial"/>
              </a:rPr>
              <a:t>Ibusuki</a:t>
            </a:r>
            <a:r>
              <a:rPr lang="ja-JP" altLang="en-US" sz="1200" dirty="0">
                <a:solidFill>
                  <a:srgbClr val="FFFFFF"/>
                </a:solidFill>
                <a:latin typeface="Arial"/>
                <a:cs typeface="Arial"/>
              </a:rPr>
              <a:t> </a:t>
            </a:r>
            <a:r>
              <a:rPr lang="en-US" altLang="ja-JP" sz="1200" dirty="0">
                <a:solidFill>
                  <a:srgbClr val="FFFFFF"/>
                </a:solidFill>
                <a:latin typeface="Arial"/>
                <a:cs typeface="Arial"/>
              </a:rPr>
              <a:t>to </a:t>
            </a:r>
            <a:r>
              <a:rPr lang="en-US" altLang="ja-JP" sz="1200" dirty="0" err="1">
                <a:solidFill>
                  <a:srgbClr val="FFFFFF"/>
                </a:solidFill>
                <a:latin typeface="Arial"/>
                <a:cs typeface="Arial"/>
              </a:rPr>
              <a:t>Ureshino</a:t>
            </a:r>
            <a:r>
              <a:rPr lang="en-US" altLang="ja-JP" sz="1200" dirty="0">
                <a:solidFill>
                  <a:srgbClr val="FFFFFF"/>
                </a:solidFill>
                <a:latin typeface="Arial"/>
                <a:cs typeface="Arial"/>
              </a:rPr>
              <a:t>. </a:t>
            </a:r>
            <a:r>
              <a:rPr sz="1200" dirty="0">
                <a:solidFill>
                  <a:srgbClr val="FFFFFF"/>
                </a:solidFill>
                <a:latin typeface="Arial"/>
                <a:cs typeface="Arial"/>
              </a:rPr>
              <a:t>travel</a:t>
            </a:r>
            <a:r>
              <a:rPr sz="1200" spc="50" dirty="0">
                <a:solidFill>
                  <a:srgbClr val="FFFFFF"/>
                </a:solidFill>
                <a:latin typeface="Arial"/>
                <a:cs typeface="Arial"/>
              </a:rPr>
              <a:t> </a:t>
            </a:r>
            <a:r>
              <a:rPr lang="en-US" sz="1200" spc="50" dirty="0">
                <a:solidFill>
                  <a:srgbClr val="FFFFFF"/>
                </a:solidFill>
                <a:latin typeface="Arial"/>
                <a:cs typeface="Arial"/>
              </a:rPr>
              <a:t>Kyushu</a:t>
            </a:r>
            <a:r>
              <a:rPr sz="1200" spc="70" dirty="0">
                <a:solidFill>
                  <a:srgbClr val="FFFFFF"/>
                </a:solidFill>
                <a:latin typeface="Arial"/>
                <a:cs typeface="Arial"/>
              </a:rPr>
              <a:t> </a:t>
            </a:r>
            <a:r>
              <a:rPr sz="1200" dirty="0">
                <a:solidFill>
                  <a:srgbClr val="FFFFFF"/>
                </a:solidFill>
                <a:latin typeface="Arial"/>
                <a:cs typeface="Arial"/>
              </a:rPr>
              <a:t>by</a:t>
            </a:r>
            <a:r>
              <a:rPr sz="1200" spc="40" dirty="0">
                <a:solidFill>
                  <a:srgbClr val="FFFFFF"/>
                </a:solidFill>
                <a:latin typeface="Arial"/>
                <a:cs typeface="Arial"/>
              </a:rPr>
              <a:t> </a:t>
            </a:r>
            <a:r>
              <a:rPr sz="1200" dirty="0">
                <a:solidFill>
                  <a:srgbClr val="FFFFFF"/>
                </a:solidFill>
                <a:latin typeface="Arial"/>
                <a:cs typeface="Arial"/>
              </a:rPr>
              <a:t>train</a:t>
            </a:r>
            <a:r>
              <a:rPr sz="1200" spc="415" dirty="0">
                <a:solidFill>
                  <a:srgbClr val="FFFFFF"/>
                </a:solidFill>
                <a:latin typeface="Arial"/>
                <a:cs typeface="Arial"/>
              </a:rPr>
              <a:t> </a:t>
            </a:r>
            <a:r>
              <a:rPr sz="1200" dirty="0">
                <a:solidFill>
                  <a:srgbClr val="FFFFFF"/>
                </a:solidFill>
                <a:latin typeface="Arial"/>
                <a:cs typeface="Arial"/>
              </a:rPr>
              <a:t>and</a:t>
            </a:r>
            <a:r>
              <a:rPr sz="1200" spc="30" dirty="0">
                <a:solidFill>
                  <a:srgbClr val="FFFFFF"/>
                </a:solidFill>
                <a:latin typeface="Arial"/>
                <a:cs typeface="Arial"/>
              </a:rPr>
              <a:t> </a:t>
            </a:r>
            <a:r>
              <a:rPr sz="1200" dirty="0">
                <a:solidFill>
                  <a:srgbClr val="FFFFFF"/>
                </a:solidFill>
                <a:latin typeface="Arial"/>
                <a:cs typeface="Arial"/>
              </a:rPr>
              <a:t>bullet</a:t>
            </a:r>
            <a:r>
              <a:rPr sz="1200" spc="25" dirty="0">
                <a:solidFill>
                  <a:srgbClr val="FFFFFF"/>
                </a:solidFill>
                <a:latin typeface="Arial"/>
                <a:cs typeface="Arial"/>
              </a:rPr>
              <a:t> </a:t>
            </a:r>
            <a:r>
              <a:rPr sz="1200" spc="-10" dirty="0">
                <a:solidFill>
                  <a:srgbClr val="FFFFFF"/>
                </a:solidFill>
                <a:latin typeface="Arial"/>
                <a:cs typeface="Arial"/>
              </a:rPr>
              <a:t>train (Shinkansen).</a:t>
            </a:r>
            <a:endParaRPr sz="1200" dirty="0">
              <a:latin typeface="Arial"/>
              <a:cs typeface="Arial"/>
            </a:endParaRPr>
          </a:p>
          <a:p>
            <a:pPr marL="12700" marR="5080">
              <a:lnSpc>
                <a:spcPct val="102299"/>
              </a:lnSpc>
              <a:spcBef>
                <a:spcPts val="5"/>
              </a:spcBef>
            </a:pPr>
            <a:r>
              <a:rPr sz="1200" dirty="0">
                <a:solidFill>
                  <a:srgbClr val="FFFFFF"/>
                </a:solidFill>
                <a:latin typeface="Arial"/>
                <a:cs typeface="Arial"/>
              </a:rPr>
              <a:t>Shinkansen</a:t>
            </a:r>
            <a:r>
              <a:rPr sz="1200" spc="35" dirty="0">
                <a:solidFill>
                  <a:srgbClr val="FFFFFF"/>
                </a:solidFill>
                <a:latin typeface="Arial"/>
                <a:cs typeface="Arial"/>
              </a:rPr>
              <a:t> </a:t>
            </a:r>
            <a:r>
              <a:rPr sz="1200" dirty="0">
                <a:solidFill>
                  <a:srgbClr val="FFFFFF"/>
                </a:solidFill>
                <a:latin typeface="Arial"/>
                <a:cs typeface="Arial"/>
              </a:rPr>
              <a:t>bullet</a:t>
            </a:r>
            <a:r>
              <a:rPr sz="1200" spc="3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are</a:t>
            </a:r>
            <a:r>
              <a:rPr sz="1200" spc="6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fastest</a:t>
            </a:r>
            <a:r>
              <a:rPr sz="1200" spc="45" dirty="0">
                <a:solidFill>
                  <a:srgbClr val="FFFFFF"/>
                </a:solidFill>
                <a:latin typeface="Arial"/>
                <a:cs typeface="Arial"/>
              </a:rPr>
              <a:t> </a:t>
            </a:r>
            <a:r>
              <a:rPr sz="1200" dirty="0">
                <a:solidFill>
                  <a:srgbClr val="FFFFFF"/>
                </a:solidFill>
                <a:latin typeface="Arial"/>
                <a:cs typeface="Arial"/>
              </a:rPr>
              <a:t>and</a:t>
            </a:r>
            <a:r>
              <a:rPr sz="1200" spc="40" dirty="0">
                <a:solidFill>
                  <a:srgbClr val="FFFFFF"/>
                </a:solidFill>
                <a:latin typeface="Arial"/>
                <a:cs typeface="Arial"/>
              </a:rPr>
              <a:t> </a:t>
            </a:r>
            <a:r>
              <a:rPr sz="1200" dirty="0">
                <a:solidFill>
                  <a:srgbClr val="FFFFFF"/>
                </a:solidFill>
                <a:latin typeface="Arial"/>
                <a:cs typeface="Arial"/>
              </a:rPr>
              <a:t>most</a:t>
            </a:r>
            <a:r>
              <a:rPr sz="1200" spc="65" dirty="0">
                <a:solidFill>
                  <a:srgbClr val="FFFFFF"/>
                </a:solidFill>
                <a:latin typeface="Arial"/>
                <a:cs typeface="Arial"/>
              </a:rPr>
              <a:t> </a:t>
            </a:r>
            <a:r>
              <a:rPr sz="1200" spc="-10" dirty="0">
                <a:solidFill>
                  <a:srgbClr val="FFFFFF"/>
                </a:solidFill>
                <a:latin typeface="Arial"/>
                <a:cs typeface="Arial"/>
              </a:rPr>
              <a:t>convenient </a:t>
            </a:r>
            <a:r>
              <a:rPr sz="1200" dirty="0">
                <a:solidFill>
                  <a:srgbClr val="FFFFFF"/>
                </a:solidFill>
                <a:latin typeface="Arial"/>
                <a:cs typeface="Arial"/>
              </a:rPr>
              <a:t>way</a:t>
            </a:r>
            <a:r>
              <a:rPr sz="1200" spc="100" dirty="0">
                <a:solidFill>
                  <a:srgbClr val="FFFFFF"/>
                </a:solidFill>
                <a:latin typeface="Arial"/>
                <a:cs typeface="Arial"/>
              </a:rPr>
              <a:t> </a:t>
            </a:r>
            <a:r>
              <a:rPr sz="1200" dirty="0">
                <a:solidFill>
                  <a:srgbClr val="FFFFFF"/>
                </a:solidFill>
                <a:latin typeface="Arial"/>
                <a:cs typeface="Arial"/>
              </a:rPr>
              <a:t>of</a:t>
            </a:r>
            <a:r>
              <a:rPr sz="1200" spc="40" dirty="0">
                <a:solidFill>
                  <a:srgbClr val="FFFFFF"/>
                </a:solidFill>
                <a:latin typeface="Arial"/>
                <a:cs typeface="Arial"/>
              </a:rPr>
              <a:t> </a:t>
            </a:r>
            <a:r>
              <a:rPr sz="1200" dirty="0">
                <a:solidFill>
                  <a:srgbClr val="FFFFFF"/>
                </a:solidFill>
                <a:latin typeface="Arial"/>
                <a:cs typeface="Arial"/>
              </a:rPr>
              <a:t>discovering</a:t>
            </a:r>
            <a:r>
              <a:rPr sz="1200" spc="35" dirty="0">
                <a:solidFill>
                  <a:srgbClr val="FFFFFF"/>
                </a:solidFill>
                <a:latin typeface="Arial"/>
                <a:cs typeface="Arial"/>
              </a:rPr>
              <a:t> </a:t>
            </a:r>
            <a:r>
              <a:rPr sz="1200" dirty="0">
                <a:solidFill>
                  <a:srgbClr val="FFFFFF"/>
                </a:solidFill>
                <a:latin typeface="Arial"/>
                <a:cs typeface="Arial"/>
              </a:rPr>
              <a:t>Japan.</a:t>
            </a:r>
            <a:r>
              <a:rPr sz="1200" spc="-10" dirty="0">
                <a:solidFill>
                  <a:srgbClr val="FFFFFF"/>
                </a:solidFill>
                <a:latin typeface="Arial"/>
                <a:cs typeface="Arial"/>
              </a:rPr>
              <a:t> </a:t>
            </a:r>
            <a:r>
              <a:rPr sz="1200" dirty="0">
                <a:solidFill>
                  <a:srgbClr val="FFFFFF"/>
                </a:solidFill>
                <a:latin typeface="Arial"/>
                <a:cs typeface="Arial"/>
              </a:rPr>
              <a:t>The</a:t>
            </a:r>
            <a:r>
              <a:rPr sz="1200" spc="50" dirty="0">
                <a:solidFill>
                  <a:srgbClr val="FFFFFF"/>
                </a:solidFill>
                <a:latin typeface="Arial"/>
                <a:cs typeface="Arial"/>
              </a:rPr>
              <a:t> </a:t>
            </a:r>
            <a:r>
              <a:rPr sz="1200" dirty="0">
                <a:solidFill>
                  <a:srgbClr val="FFFFFF"/>
                </a:solidFill>
                <a:latin typeface="Arial"/>
                <a:cs typeface="Arial"/>
              </a:rPr>
              <a:t>Japan</a:t>
            </a:r>
            <a:r>
              <a:rPr sz="1200" spc="20" dirty="0">
                <a:solidFill>
                  <a:srgbClr val="FFFFFF"/>
                </a:solidFill>
                <a:latin typeface="Arial"/>
                <a:cs typeface="Arial"/>
              </a:rPr>
              <a:t> </a:t>
            </a:r>
            <a:r>
              <a:rPr sz="1200" dirty="0">
                <a:solidFill>
                  <a:srgbClr val="FFFFFF"/>
                </a:solidFill>
                <a:latin typeface="Arial"/>
                <a:cs typeface="Arial"/>
              </a:rPr>
              <a:t>Rail</a:t>
            </a:r>
            <a:r>
              <a:rPr sz="1200" spc="55" dirty="0">
                <a:solidFill>
                  <a:srgbClr val="FFFFFF"/>
                </a:solidFill>
                <a:latin typeface="Arial"/>
                <a:cs typeface="Arial"/>
              </a:rPr>
              <a:t> </a:t>
            </a:r>
            <a:r>
              <a:rPr sz="1200" dirty="0">
                <a:solidFill>
                  <a:srgbClr val="FFFFFF"/>
                </a:solidFill>
                <a:latin typeface="Arial"/>
                <a:cs typeface="Arial"/>
              </a:rPr>
              <a:t>(JR)</a:t>
            </a:r>
            <a:r>
              <a:rPr sz="1200" spc="55" dirty="0">
                <a:solidFill>
                  <a:srgbClr val="FFFFFF"/>
                </a:solidFill>
                <a:latin typeface="Arial"/>
                <a:cs typeface="Arial"/>
              </a:rPr>
              <a:t> </a:t>
            </a:r>
            <a:r>
              <a:rPr sz="1200" dirty="0">
                <a:solidFill>
                  <a:srgbClr val="FFFFFF"/>
                </a:solidFill>
                <a:latin typeface="Arial"/>
                <a:cs typeface="Arial"/>
              </a:rPr>
              <a:t>network</a:t>
            </a:r>
            <a:r>
              <a:rPr sz="1200" spc="80" dirty="0">
                <a:solidFill>
                  <a:srgbClr val="FFFFFF"/>
                </a:solidFill>
                <a:latin typeface="Arial"/>
                <a:cs typeface="Arial"/>
              </a:rPr>
              <a:t> </a:t>
            </a:r>
            <a:r>
              <a:rPr sz="1200" spc="-25" dirty="0">
                <a:solidFill>
                  <a:srgbClr val="FFFFFF"/>
                </a:solidFill>
                <a:latin typeface="Arial"/>
                <a:cs typeface="Arial"/>
              </a:rPr>
              <a:t>is </a:t>
            </a:r>
            <a:r>
              <a:rPr sz="1200" dirty="0">
                <a:solidFill>
                  <a:srgbClr val="FFFFFF"/>
                </a:solidFill>
                <a:latin typeface="Arial"/>
                <a:cs typeface="Arial"/>
              </a:rPr>
              <a:t>extensive</a:t>
            </a:r>
            <a:r>
              <a:rPr sz="1200" spc="20" dirty="0">
                <a:solidFill>
                  <a:srgbClr val="FFFFFF"/>
                </a:solidFill>
                <a:latin typeface="Arial"/>
                <a:cs typeface="Arial"/>
              </a:rPr>
              <a:t> </a:t>
            </a:r>
            <a:r>
              <a:rPr sz="1200" dirty="0">
                <a:solidFill>
                  <a:srgbClr val="FFFFFF"/>
                </a:solidFill>
                <a:latin typeface="Arial"/>
                <a:cs typeface="Arial"/>
              </a:rPr>
              <a:t>and</a:t>
            </a:r>
            <a:r>
              <a:rPr sz="1200" spc="2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reach</a:t>
            </a:r>
            <a:r>
              <a:rPr sz="1200" spc="40" dirty="0">
                <a:solidFill>
                  <a:srgbClr val="FFFFFF"/>
                </a:solidFill>
                <a:latin typeface="Arial"/>
                <a:cs typeface="Arial"/>
              </a:rPr>
              <a:t> </a:t>
            </a:r>
            <a:r>
              <a:rPr sz="1200" dirty="0">
                <a:solidFill>
                  <a:srgbClr val="FFFFFF"/>
                </a:solidFill>
                <a:latin typeface="Arial"/>
                <a:cs typeface="Arial"/>
              </a:rPr>
              <a:t>a</a:t>
            </a:r>
            <a:r>
              <a:rPr sz="1200" spc="40" dirty="0">
                <a:solidFill>
                  <a:srgbClr val="FFFFFF"/>
                </a:solidFill>
                <a:latin typeface="Arial"/>
                <a:cs typeface="Arial"/>
              </a:rPr>
              <a:t> </a:t>
            </a:r>
            <a:r>
              <a:rPr sz="1200" dirty="0">
                <a:solidFill>
                  <a:srgbClr val="FFFFFF"/>
                </a:solidFill>
                <a:latin typeface="Arial"/>
                <a:cs typeface="Arial"/>
              </a:rPr>
              <a:t>top</a:t>
            </a:r>
            <a:r>
              <a:rPr sz="1200" spc="50" dirty="0">
                <a:solidFill>
                  <a:srgbClr val="FFFFFF"/>
                </a:solidFill>
                <a:latin typeface="Arial"/>
                <a:cs typeface="Arial"/>
              </a:rPr>
              <a:t> </a:t>
            </a:r>
            <a:r>
              <a:rPr sz="1200" dirty="0">
                <a:solidFill>
                  <a:srgbClr val="FFFFFF"/>
                </a:solidFill>
                <a:latin typeface="Arial"/>
                <a:cs typeface="Arial"/>
              </a:rPr>
              <a:t>speed</a:t>
            </a:r>
            <a:r>
              <a:rPr sz="1200" spc="40" dirty="0">
                <a:solidFill>
                  <a:srgbClr val="FFFFFF"/>
                </a:solidFill>
                <a:latin typeface="Arial"/>
                <a:cs typeface="Arial"/>
              </a:rPr>
              <a:t> </a:t>
            </a:r>
            <a:r>
              <a:rPr sz="1200" dirty="0">
                <a:solidFill>
                  <a:srgbClr val="FFFFFF"/>
                </a:solidFill>
                <a:latin typeface="Arial"/>
                <a:cs typeface="Arial"/>
              </a:rPr>
              <a:t>of</a:t>
            </a:r>
            <a:r>
              <a:rPr sz="1200" spc="35" dirty="0">
                <a:solidFill>
                  <a:srgbClr val="FFFFFF"/>
                </a:solidFill>
                <a:latin typeface="Arial"/>
                <a:cs typeface="Arial"/>
              </a:rPr>
              <a:t> </a:t>
            </a:r>
            <a:r>
              <a:rPr sz="1200" dirty="0">
                <a:solidFill>
                  <a:srgbClr val="FFFFFF"/>
                </a:solidFill>
                <a:latin typeface="Arial"/>
                <a:cs typeface="Arial"/>
              </a:rPr>
              <a:t>320</a:t>
            </a:r>
            <a:r>
              <a:rPr sz="1200" spc="45" dirty="0">
                <a:solidFill>
                  <a:srgbClr val="FFFFFF"/>
                </a:solidFill>
                <a:latin typeface="Arial"/>
                <a:cs typeface="Arial"/>
              </a:rPr>
              <a:t> </a:t>
            </a:r>
            <a:r>
              <a:rPr sz="1200" spc="-20" dirty="0">
                <a:solidFill>
                  <a:srgbClr val="FFFFFF"/>
                </a:solidFill>
                <a:latin typeface="Arial"/>
                <a:cs typeface="Arial"/>
              </a:rPr>
              <a:t>km/h </a:t>
            </a:r>
            <a:r>
              <a:rPr sz="1200" dirty="0">
                <a:solidFill>
                  <a:srgbClr val="FFFFFF"/>
                </a:solidFill>
                <a:latin typeface="Arial"/>
                <a:cs typeface="Arial"/>
              </a:rPr>
              <a:t>(199mp/h).</a:t>
            </a:r>
            <a:r>
              <a:rPr sz="1200" spc="-10" dirty="0">
                <a:solidFill>
                  <a:srgbClr val="FFFFFF"/>
                </a:solidFill>
                <a:latin typeface="Arial"/>
                <a:cs typeface="Arial"/>
              </a:rPr>
              <a:t> </a:t>
            </a:r>
            <a:r>
              <a:rPr sz="1200" dirty="0">
                <a:solidFill>
                  <a:srgbClr val="FFFFFF"/>
                </a:solidFill>
                <a:latin typeface="Arial"/>
                <a:cs typeface="Arial"/>
              </a:rPr>
              <a:t>This</a:t>
            </a:r>
            <a:r>
              <a:rPr sz="1200" spc="25" dirty="0">
                <a:solidFill>
                  <a:srgbClr val="FFFFFF"/>
                </a:solidFill>
                <a:latin typeface="Arial"/>
                <a:cs typeface="Arial"/>
              </a:rPr>
              <a:t> </a:t>
            </a:r>
            <a:r>
              <a:rPr sz="1200" dirty="0">
                <a:solidFill>
                  <a:srgbClr val="FFFFFF"/>
                </a:solidFill>
                <a:latin typeface="Arial"/>
                <a:cs typeface="Arial"/>
              </a:rPr>
              <a:t>allows</a:t>
            </a:r>
            <a:r>
              <a:rPr sz="1200" spc="60" dirty="0">
                <a:solidFill>
                  <a:srgbClr val="FFFFFF"/>
                </a:solidFill>
                <a:latin typeface="Arial"/>
                <a:cs typeface="Arial"/>
              </a:rPr>
              <a:t> </a:t>
            </a:r>
            <a:r>
              <a:rPr sz="1200" dirty="0">
                <a:solidFill>
                  <a:srgbClr val="FFFFFF"/>
                </a:solidFill>
                <a:latin typeface="Arial"/>
                <a:cs typeface="Arial"/>
              </a:rPr>
              <a:t>you</a:t>
            </a:r>
            <a:r>
              <a:rPr sz="1200" spc="70" dirty="0">
                <a:solidFill>
                  <a:srgbClr val="FFFFFF"/>
                </a:solidFill>
                <a:latin typeface="Arial"/>
                <a:cs typeface="Arial"/>
              </a:rPr>
              <a:t> </a:t>
            </a:r>
            <a:r>
              <a:rPr sz="1200" dirty="0">
                <a:solidFill>
                  <a:srgbClr val="FFFFFF"/>
                </a:solidFill>
                <a:latin typeface="Arial"/>
                <a:cs typeface="Arial"/>
              </a:rPr>
              <a:t>to</a:t>
            </a:r>
            <a:r>
              <a:rPr sz="1200" spc="35" dirty="0">
                <a:solidFill>
                  <a:srgbClr val="FFFFFF"/>
                </a:solidFill>
                <a:latin typeface="Arial"/>
                <a:cs typeface="Arial"/>
              </a:rPr>
              <a:t> </a:t>
            </a:r>
            <a:r>
              <a:rPr sz="1200" dirty="0">
                <a:solidFill>
                  <a:srgbClr val="FFFFFF"/>
                </a:solidFill>
                <a:latin typeface="Arial"/>
                <a:cs typeface="Arial"/>
              </a:rPr>
              <a:t>get</a:t>
            </a:r>
            <a:r>
              <a:rPr sz="1200" spc="30" dirty="0">
                <a:solidFill>
                  <a:srgbClr val="FFFFFF"/>
                </a:solidFill>
                <a:latin typeface="Arial"/>
                <a:cs typeface="Arial"/>
              </a:rPr>
              <a:t> </a:t>
            </a:r>
            <a:r>
              <a:rPr sz="1200" dirty="0">
                <a:solidFill>
                  <a:srgbClr val="FFFFFF"/>
                </a:solidFill>
                <a:latin typeface="Arial"/>
                <a:cs typeface="Arial"/>
              </a:rPr>
              <a:t>to</a:t>
            </a:r>
            <a:r>
              <a:rPr sz="1200" spc="45" dirty="0">
                <a:solidFill>
                  <a:srgbClr val="FFFFFF"/>
                </a:solidFill>
                <a:latin typeface="Arial"/>
                <a:cs typeface="Arial"/>
              </a:rPr>
              <a:t> </a:t>
            </a:r>
            <a:r>
              <a:rPr sz="1200" dirty="0">
                <a:solidFill>
                  <a:srgbClr val="FFFFFF"/>
                </a:solidFill>
                <a:latin typeface="Arial"/>
                <a:cs typeface="Arial"/>
              </a:rPr>
              <a:t>wherever</a:t>
            </a:r>
            <a:r>
              <a:rPr sz="1200" spc="50" dirty="0">
                <a:solidFill>
                  <a:srgbClr val="FFFFFF"/>
                </a:solidFill>
                <a:latin typeface="Arial"/>
                <a:cs typeface="Arial"/>
              </a:rPr>
              <a:t> </a:t>
            </a:r>
            <a:r>
              <a:rPr sz="1200" dirty="0">
                <a:solidFill>
                  <a:srgbClr val="FFFFFF"/>
                </a:solidFill>
                <a:latin typeface="Arial"/>
                <a:cs typeface="Arial"/>
              </a:rPr>
              <a:t>you</a:t>
            </a:r>
            <a:r>
              <a:rPr sz="1200" spc="65" dirty="0">
                <a:solidFill>
                  <a:srgbClr val="FFFFFF"/>
                </a:solidFill>
                <a:latin typeface="Arial"/>
                <a:cs typeface="Arial"/>
              </a:rPr>
              <a:t> </a:t>
            </a:r>
            <a:r>
              <a:rPr sz="1200" dirty="0">
                <a:solidFill>
                  <a:srgbClr val="FFFFFF"/>
                </a:solidFill>
                <a:latin typeface="Arial"/>
                <a:cs typeface="Arial"/>
              </a:rPr>
              <a:t>need</a:t>
            </a:r>
            <a:r>
              <a:rPr sz="1200" spc="20" dirty="0">
                <a:solidFill>
                  <a:srgbClr val="FFFFFF"/>
                </a:solidFill>
                <a:latin typeface="Arial"/>
                <a:cs typeface="Arial"/>
              </a:rPr>
              <a:t> </a:t>
            </a:r>
            <a:r>
              <a:rPr sz="1200" dirty="0">
                <a:solidFill>
                  <a:srgbClr val="FFFFFF"/>
                </a:solidFill>
                <a:latin typeface="Arial"/>
                <a:cs typeface="Arial"/>
              </a:rPr>
              <a:t>in</a:t>
            </a:r>
            <a:r>
              <a:rPr sz="1200" spc="30" dirty="0">
                <a:solidFill>
                  <a:srgbClr val="FFFFFF"/>
                </a:solidFill>
                <a:latin typeface="Arial"/>
                <a:cs typeface="Arial"/>
              </a:rPr>
              <a:t> </a:t>
            </a:r>
            <a:r>
              <a:rPr sz="1200" spc="-10" dirty="0">
                <a:solidFill>
                  <a:srgbClr val="FFFFFF"/>
                </a:solidFill>
                <a:latin typeface="Arial"/>
                <a:cs typeface="Arial"/>
              </a:rPr>
              <a:t>little </a:t>
            </a:r>
            <a:r>
              <a:rPr sz="1200" dirty="0">
                <a:solidFill>
                  <a:srgbClr val="FFFFFF"/>
                </a:solidFill>
                <a:latin typeface="Arial"/>
                <a:cs typeface="Arial"/>
              </a:rPr>
              <a:t>time.</a:t>
            </a:r>
            <a:r>
              <a:rPr sz="1200" spc="-5" dirty="0">
                <a:solidFill>
                  <a:srgbClr val="FFFFFF"/>
                </a:solidFill>
                <a:latin typeface="Arial"/>
                <a:cs typeface="Arial"/>
              </a:rPr>
              <a:t> </a:t>
            </a:r>
            <a:endParaRPr sz="1200" dirty="0">
              <a:latin typeface="Arial"/>
              <a:cs typeface="Arial"/>
            </a:endParaRPr>
          </a:p>
        </p:txBody>
      </p:sp>
    </p:spTree>
    <p:extLst>
      <p:ext uri="{BB962C8B-B14F-4D97-AF65-F5344CB8AC3E}">
        <p14:creationId xmlns:p14="http://schemas.microsoft.com/office/powerpoint/2010/main" val="294404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6184901" y="200025"/>
            <a:ext cx="4508500" cy="1585690"/>
          </a:xfrm>
          <a:prstGeom prst="rect">
            <a:avLst/>
          </a:prstGeom>
        </p:spPr>
        <p:txBody>
          <a:bodyPr vert="horz" wrap="square" lIns="0" tIns="13335" rIns="0" bIns="0" rtlCol="0">
            <a:spAutoFit/>
          </a:bodyPr>
          <a:lstStyle/>
          <a:p>
            <a:pPr marL="12700" algn="ctr">
              <a:lnSpc>
                <a:spcPct val="100000"/>
              </a:lnSpc>
              <a:spcBef>
                <a:spcPts val="105"/>
              </a:spcBef>
            </a:pPr>
            <a:r>
              <a:rPr lang="en-US" altLang="ja-JP" sz="1400" b="1" spc="375" dirty="0">
                <a:solidFill>
                  <a:schemeClr val="tx1"/>
                </a:solidFill>
                <a:latin typeface="Arial"/>
                <a:cs typeface="Arial"/>
              </a:rPr>
              <a:t>Day6 </a:t>
            </a:r>
            <a:r>
              <a:rPr lang="en-US" altLang="ja-JP" sz="1400" b="1" spc="375" dirty="0" err="1">
                <a:solidFill>
                  <a:schemeClr val="tx1"/>
                </a:solidFill>
                <a:latin typeface="Arial"/>
                <a:cs typeface="Arial"/>
              </a:rPr>
              <a:t>Uresino</a:t>
            </a:r>
            <a:r>
              <a:rPr lang="en-US" altLang="ja-JP" sz="1400" b="1" spc="375" dirty="0">
                <a:solidFill>
                  <a:schemeClr val="tx1"/>
                </a:solidFill>
                <a:latin typeface="Arial"/>
                <a:cs typeface="Arial"/>
              </a:rPr>
              <a:t> Onsen(</a:t>
            </a:r>
            <a:r>
              <a:rPr lang="en-US" altLang="ja-JP" sz="1400" b="1" spc="375" dirty="0" err="1">
                <a:solidFill>
                  <a:schemeClr val="tx1"/>
                </a:solidFill>
                <a:latin typeface="Arial"/>
                <a:cs typeface="Arial"/>
              </a:rPr>
              <a:t>Hotspring</a:t>
            </a:r>
            <a:r>
              <a:rPr lang="en-US" altLang="ja-JP" sz="1400" b="1" spc="375" dirty="0">
                <a:solidFill>
                  <a:schemeClr val="tx1"/>
                </a:solidFill>
                <a:latin typeface="Arial"/>
                <a:cs typeface="Arial"/>
              </a:rPr>
              <a:t>)</a:t>
            </a:r>
            <a:endParaRPr lang="en-US" sz="1400" b="1" spc="375" dirty="0">
              <a:solidFill>
                <a:schemeClr val="tx1"/>
              </a:solidFill>
              <a:latin typeface="Arial"/>
              <a:cs typeface="Arial"/>
            </a:endParaRPr>
          </a:p>
          <a:p>
            <a:pPr marL="12700">
              <a:lnSpc>
                <a:spcPct val="100000"/>
              </a:lnSpc>
              <a:spcBef>
                <a:spcPts val="105"/>
              </a:spcBef>
            </a:pPr>
            <a:endParaRPr lang="en-US" altLang="ja-JP" sz="1200" spc="-10" dirty="0">
              <a:solidFill>
                <a:schemeClr val="bg1"/>
              </a:solidFill>
              <a:latin typeface="Arial" panose="020B0604020202020204" pitchFamily="34" charset="0"/>
              <a:cs typeface="Arial" panose="020B0604020202020204" pitchFamily="34" charset="0"/>
            </a:endParaRPr>
          </a:p>
          <a:p>
            <a:pPr marL="12700">
              <a:lnSpc>
                <a:spcPct val="100000"/>
              </a:lnSpc>
              <a:spcBef>
                <a:spcPts val="105"/>
              </a:spcBef>
            </a:pPr>
            <a:r>
              <a:rPr lang="en-US" altLang="ja-JP" sz="1200" b="0" i="0" dirty="0">
                <a:solidFill>
                  <a:srgbClr val="3C4043"/>
                </a:solidFill>
                <a:effectLst/>
                <a:latin typeface="Roboto" panose="02000000000000000000" pitchFamily="2" charset="0"/>
              </a:rPr>
              <a:t>This hot spring area is so popular that it has been selected as one of Japan's top three hot springs for beautiful skin. Tourists come from all over Japan, but it is especially popular with women. There are many historical buildings in the city, and you can feel the history of hot springs. </a:t>
            </a:r>
            <a:r>
              <a:rPr lang="en-US" altLang="ja-JP" sz="1200" b="0" i="0" dirty="0" err="1">
                <a:solidFill>
                  <a:srgbClr val="3C4043"/>
                </a:solidFill>
                <a:effectLst/>
                <a:latin typeface="Roboto" panose="02000000000000000000" pitchFamily="2" charset="0"/>
              </a:rPr>
              <a:t>Yudofu</a:t>
            </a:r>
            <a:r>
              <a:rPr lang="en-US" altLang="ja-JP" sz="1200" b="0" i="0" dirty="0">
                <a:solidFill>
                  <a:srgbClr val="3C4043"/>
                </a:solidFill>
                <a:effectLst/>
                <a:latin typeface="Roboto" panose="02000000000000000000" pitchFamily="2" charset="0"/>
              </a:rPr>
              <a:t>(Simmered tofu) made with hot spring water is popular.</a:t>
            </a:r>
            <a:endParaRPr lang="en-US" altLang="ja-JP" sz="1200" spc="-10" dirty="0">
              <a:solidFill>
                <a:schemeClr val="tx1"/>
              </a:solidFill>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5C1E45FB-AB76-FC51-46EC-62FD932519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109516"/>
            <a:ext cx="6031965" cy="4024452"/>
          </a:xfrm>
          <a:prstGeom prst="rect">
            <a:avLst/>
          </a:prstGeom>
        </p:spPr>
      </p:pic>
      <p:pic>
        <p:nvPicPr>
          <p:cNvPr id="9" name="図 8">
            <a:extLst>
              <a:ext uri="{FF2B5EF4-FFF2-40B4-BE49-F238E27FC236}">
                <a16:creationId xmlns:a16="http://schemas.microsoft.com/office/drawing/2014/main" id="{236B8D37-D38E-77FF-3E8A-27E722EB6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982" y="3851070"/>
            <a:ext cx="5486400" cy="3609975"/>
          </a:xfrm>
          <a:prstGeom prst="rect">
            <a:avLst/>
          </a:prstGeom>
        </p:spPr>
      </p:pic>
      <p:pic>
        <p:nvPicPr>
          <p:cNvPr id="15" name="図 14">
            <a:extLst>
              <a:ext uri="{FF2B5EF4-FFF2-40B4-BE49-F238E27FC236}">
                <a16:creationId xmlns:a16="http://schemas.microsoft.com/office/drawing/2014/main" id="{2621F971-2FDC-E795-4D04-C6226925EF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6300" y="4578973"/>
            <a:ext cx="3976819" cy="2882072"/>
          </a:xfrm>
          <a:prstGeom prst="rect">
            <a:avLst/>
          </a:prstGeom>
        </p:spPr>
      </p:pic>
      <p:pic>
        <p:nvPicPr>
          <p:cNvPr id="18" name="図 17">
            <a:extLst>
              <a:ext uri="{FF2B5EF4-FFF2-40B4-BE49-F238E27FC236}">
                <a16:creationId xmlns:a16="http://schemas.microsoft.com/office/drawing/2014/main" id="{95D5D4B2-DFED-7EAD-10A6-5C442F5A5F5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4900" y="1881780"/>
            <a:ext cx="4432300" cy="2651213"/>
          </a:xfrm>
          <a:prstGeom prst="rect">
            <a:avLst/>
          </a:prstGeom>
        </p:spPr>
      </p:pic>
    </p:spTree>
    <p:extLst>
      <p:ext uri="{BB962C8B-B14F-4D97-AF65-F5344CB8AC3E}">
        <p14:creationId xmlns:p14="http://schemas.microsoft.com/office/powerpoint/2010/main" val="1773424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64E692A0-72EF-A773-8FAF-82AA1241B2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8011487" cy="5457825"/>
          </a:xfrm>
          <a:prstGeom prst="rect">
            <a:avLst/>
          </a:prstGeom>
        </p:spPr>
      </p:pic>
      <p:sp>
        <p:nvSpPr>
          <p:cNvPr id="5" name="object 5"/>
          <p:cNvSpPr txBox="1"/>
          <p:nvPr/>
        </p:nvSpPr>
        <p:spPr>
          <a:xfrm>
            <a:off x="88900" y="5558675"/>
            <a:ext cx="4144300" cy="1854995"/>
          </a:xfrm>
          <a:prstGeom prst="rect">
            <a:avLst/>
          </a:prstGeom>
        </p:spPr>
        <p:txBody>
          <a:bodyPr vert="horz" wrap="square" lIns="0" tIns="13335" rIns="0" bIns="0" rtlCol="0">
            <a:spAutoFit/>
          </a:bodyPr>
          <a:lstStyle/>
          <a:p>
            <a:pPr marL="12700" algn="ctr">
              <a:lnSpc>
                <a:spcPct val="100000"/>
              </a:lnSpc>
              <a:spcBef>
                <a:spcPts val="105"/>
              </a:spcBef>
            </a:pPr>
            <a:r>
              <a:rPr lang="en-US" altLang="ja-JP" sz="2000" b="1" spc="375" dirty="0">
                <a:solidFill>
                  <a:schemeClr val="tx1"/>
                </a:solidFill>
                <a:latin typeface="Arial"/>
                <a:cs typeface="Arial"/>
              </a:rPr>
              <a:t>Day7 Nagasaki City</a:t>
            </a:r>
          </a:p>
          <a:p>
            <a:pPr marL="12700">
              <a:lnSpc>
                <a:spcPct val="100000"/>
              </a:lnSpc>
              <a:spcBef>
                <a:spcPts val="105"/>
              </a:spcBef>
            </a:pPr>
            <a:endParaRPr lang="en-US" sz="1400" b="1" spc="375" dirty="0">
              <a:solidFill>
                <a:schemeClr val="tx1"/>
              </a:solidFill>
              <a:latin typeface="Arial"/>
              <a:cs typeface="Arial"/>
            </a:endParaRP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Nagasaki is located in the northwest of Kyushu and is a scenic land surrounded by the sea. There are many sightseeing spots such as the Glover House, Oura Cathedral, and Peace Memorial Park. You can also enjoy many dishes unique to Nagasaki, such as Nagasaki </a:t>
            </a:r>
            <a:r>
              <a:rPr lang="en-US" altLang="ja-JP" sz="1400" b="0" i="0" dirty="0" err="1">
                <a:solidFill>
                  <a:srgbClr val="3C4043"/>
                </a:solidFill>
                <a:effectLst/>
                <a:latin typeface="Arial" panose="020B0604020202020204" pitchFamily="34" charset="0"/>
                <a:cs typeface="Arial" panose="020B0604020202020204" pitchFamily="34" charset="0"/>
              </a:rPr>
              <a:t>champon</a:t>
            </a:r>
            <a:r>
              <a:rPr lang="en-US" altLang="ja-JP" sz="1400" b="0" i="0" dirty="0">
                <a:solidFill>
                  <a:srgbClr val="3C4043"/>
                </a:solidFill>
                <a:effectLst/>
                <a:latin typeface="Arial" panose="020B0604020202020204" pitchFamily="34" charset="0"/>
                <a:cs typeface="Arial" panose="020B0604020202020204" pitchFamily="34" charset="0"/>
              </a:rPr>
              <a:t>, castella, and Turkish rice.</a:t>
            </a:r>
            <a:endParaRPr lang="en-US" altLang="ja-JP" sz="1400" spc="-10" dirty="0">
              <a:solidFill>
                <a:schemeClr val="bg1"/>
              </a:solidFill>
              <a:latin typeface="Arial" panose="020B0604020202020204" pitchFamily="34" charset="0"/>
              <a:cs typeface="Arial" panose="020B0604020202020204" pitchFamily="34" charset="0"/>
            </a:endParaRPr>
          </a:p>
        </p:txBody>
      </p:sp>
      <p:pic>
        <p:nvPicPr>
          <p:cNvPr id="13" name="図 12">
            <a:extLst>
              <a:ext uri="{FF2B5EF4-FFF2-40B4-BE49-F238E27FC236}">
                <a16:creationId xmlns:a16="http://schemas.microsoft.com/office/drawing/2014/main" id="{D2ED2BD4-C9FA-114D-B786-F0F6FA0E1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0873" y="5002566"/>
            <a:ext cx="3767934" cy="2511956"/>
          </a:xfrm>
          <a:prstGeom prst="rect">
            <a:avLst/>
          </a:prstGeom>
        </p:spPr>
      </p:pic>
      <p:pic>
        <p:nvPicPr>
          <p:cNvPr id="18" name="図 17">
            <a:extLst>
              <a:ext uri="{FF2B5EF4-FFF2-40B4-BE49-F238E27FC236}">
                <a16:creationId xmlns:a16="http://schemas.microsoft.com/office/drawing/2014/main" id="{B58C8DAF-D57F-78F6-3E20-CE344D6D4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8406" y="263"/>
            <a:ext cx="3764994" cy="2509996"/>
          </a:xfrm>
          <a:prstGeom prst="rect">
            <a:avLst/>
          </a:prstGeom>
        </p:spPr>
      </p:pic>
      <p:pic>
        <p:nvPicPr>
          <p:cNvPr id="9" name="図 8">
            <a:extLst>
              <a:ext uri="{FF2B5EF4-FFF2-40B4-BE49-F238E27FC236}">
                <a16:creationId xmlns:a16="http://schemas.microsoft.com/office/drawing/2014/main" id="{E669B062-C843-679E-D7F2-236D2C41F2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5620" y="2510259"/>
            <a:ext cx="3764994" cy="2511957"/>
          </a:xfrm>
          <a:prstGeom prst="rect">
            <a:avLst/>
          </a:prstGeom>
        </p:spPr>
      </p:pic>
      <p:pic>
        <p:nvPicPr>
          <p:cNvPr id="26" name="図 25">
            <a:extLst>
              <a:ext uri="{FF2B5EF4-FFF2-40B4-BE49-F238E27FC236}">
                <a16:creationId xmlns:a16="http://schemas.microsoft.com/office/drawing/2014/main" id="{0C2951CC-667F-AFAB-3387-54B5B2F812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8500" y="5457825"/>
            <a:ext cx="2956174" cy="2056697"/>
          </a:xfrm>
          <a:prstGeom prst="rect">
            <a:avLst/>
          </a:prstGeom>
        </p:spPr>
      </p:pic>
    </p:spTree>
    <p:extLst>
      <p:ext uri="{BB962C8B-B14F-4D97-AF65-F5344CB8AC3E}">
        <p14:creationId xmlns:p14="http://schemas.microsoft.com/office/powerpoint/2010/main" val="772917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97542" y="5689935"/>
            <a:ext cx="6801757" cy="1406154"/>
          </a:xfrm>
          <a:prstGeom prst="rect">
            <a:avLst/>
          </a:prstGeom>
        </p:spPr>
        <p:txBody>
          <a:bodyPr vert="horz" wrap="square" lIns="0" tIns="13335" rIns="0" bIns="0" rtlCol="0">
            <a:spAutoFit/>
          </a:bodyPr>
          <a:lstStyle/>
          <a:p>
            <a:pPr marL="12700" algn="ctr">
              <a:lnSpc>
                <a:spcPct val="100000"/>
              </a:lnSpc>
              <a:spcBef>
                <a:spcPts val="105"/>
              </a:spcBef>
            </a:pPr>
            <a:r>
              <a:rPr sz="2000" b="1" dirty="0">
                <a:solidFill>
                  <a:schemeClr val="tx1"/>
                </a:solidFill>
                <a:latin typeface="Arial"/>
                <a:cs typeface="Arial"/>
              </a:rPr>
              <a:t>Day</a:t>
            </a:r>
            <a:r>
              <a:rPr sz="2000" b="1" spc="-5" dirty="0">
                <a:solidFill>
                  <a:schemeClr val="tx1"/>
                </a:solidFill>
                <a:latin typeface="Arial"/>
                <a:cs typeface="Arial"/>
              </a:rPr>
              <a:t> </a:t>
            </a:r>
            <a:r>
              <a:rPr lang="en-US" altLang="ja-JP" sz="2000" b="1" spc="-5" dirty="0">
                <a:solidFill>
                  <a:schemeClr val="tx1"/>
                </a:solidFill>
                <a:latin typeface="Arial"/>
                <a:cs typeface="Arial"/>
              </a:rPr>
              <a:t>8</a:t>
            </a:r>
            <a:r>
              <a:rPr lang="ja-JP" altLang="en-US" sz="2000" b="1" spc="-5" dirty="0">
                <a:solidFill>
                  <a:schemeClr val="tx1"/>
                </a:solidFill>
                <a:latin typeface="Arial"/>
                <a:cs typeface="Arial"/>
              </a:rPr>
              <a:t>　</a:t>
            </a:r>
            <a:r>
              <a:rPr lang="en-US" altLang="ja-JP" sz="2000" b="1" spc="-5" dirty="0">
                <a:solidFill>
                  <a:schemeClr val="tx1"/>
                </a:solidFill>
                <a:latin typeface="Arial"/>
                <a:cs typeface="Arial"/>
              </a:rPr>
              <a:t>Imari(</a:t>
            </a:r>
            <a:r>
              <a:rPr lang="en-US" altLang="ja-JP" sz="2000" b="1" spc="-5" dirty="0" err="1">
                <a:solidFill>
                  <a:schemeClr val="tx1"/>
                </a:solidFill>
                <a:latin typeface="Arial"/>
                <a:cs typeface="Arial"/>
              </a:rPr>
              <a:t>Arita</a:t>
            </a:r>
            <a:r>
              <a:rPr lang="en-US" altLang="ja-JP" sz="2000" b="1" spc="-5" dirty="0">
                <a:solidFill>
                  <a:schemeClr val="tx1"/>
                </a:solidFill>
                <a:latin typeface="Arial"/>
                <a:cs typeface="Arial"/>
              </a:rPr>
              <a:t>) Ware Experience</a:t>
            </a:r>
            <a:endParaRPr lang="en-US" altLang="ja-JP" sz="2000" spc="-10" dirty="0">
              <a:solidFill>
                <a:schemeClr val="tx1"/>
              </a:solidFill>
              <a:latin typeface="Arial"/>
              <a:cs typeface="Arial"/>
            </a:endParaRPr>
          </a:p>
          <a:p>
            <a:pPr marL="12700">
              <a:lnSpc>
                <a:spcPct val="100000"/>
              </a:lnSpc>
              <a:spcBef>
                <a:spcPts val="105"/>
              </a:spcBef>
            </a:pPr>
            <a:endParaRPr lang="en-US" altLang="ja-JP" sz="1200" b="0" i="0" dirty="0">
              <a:solidFill>
                <a:srgbClr val="3C4043"/>
              </a:solidFill>
              <a:effectLst/>
              <a:latin typeface="Roboto" panose="02000000000000000000" pitchFamily="2" charset="0"/>
            </a:endParaRPr>
          </a:p>
          <a:p>
            <a:pPr marL="12700">
              <a:lnSpc>
                <a:spcPct val="100000"/>
              </a:lnSpc>
              <a:spcBef>
                <a:spcPts val="105"/>
              </a:spcBef>
            </a:pPr>
            <a:r>
              <a:rPr lang="en-US" altLang="ja-JP" sz="1400" b="0" i="0" dirty="0" err="1">
                <a:solidFill>
                  <a:srgbClr val="3C4043"/>
                </a:solidFill>
                <a:effectLst/>
                <a:latin typeface="Arial" panose="020B0604020202020204" pitchFamily="34" charset="0"/>
                <a:cs typeface="Arial" panose="020B0604020202020204" pitchFamily="34" charset="0"/>
              </a:rPr>
              <a:t>Arita</a:t>
            </a:r>
            <a:r>
              <a:rPr lang="en-US" altLang="ja-JP" sz="1400" b="0" i="0" dirty="0">
                <a:solidFill>
                  <a:srgbClr val="3C4043"/>
                </a:solidFill>
                <a:effectLst/>
                <a:latin typeface="Arial" panose="020B0604020202020204" pitchFamily="34" charset="0"/>
                <a:cs typeface="Arial" panose="020B0604020202020204" pitchFamily="34" charset="0"/>
              </a:rPr>
              <a:t>-yaki is also called Imari-yaki because it was shipped from the port of Imari. We will  make tea bowls on a potter's wheel and paints coffee cups.  We create our own original works. The goods will be sent by sea freight at a later date. </a:t>
            </a:r>
          </a:p>
          <a:p>
            <a:pPr marL="12700">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After this wonderful experience, </a:t>
            </a:r>
            <a:r>
              <a:rPr lang="en-US" altLang="ja-JP" sz="1400" dirty="0">
                <a:solidFill>
                  <a:srgbClr val="3C4043"/>
                </a:solidFill>
                <a:latin typeface="Arial" panose="020B0604020202020204" pitchFamily="34" charset="0"/>
                <a:cs typeface="Arial" panose="020B0604020202020204" pitchFamily="34" charset="0"/>
              </a:rPr>
              <a:t>we</a:t>
            </a:r>
            <a:r>
              <a:rPr lang="en-US" altLang="ja-JP" sz="1400" b="0" i="0" dirty="0">
                <a:solidFill>
                  <a:srgbClr val="3C4043"/>
                </a:solidFill>
                <a:effectLst/>
                <a:latin typeface="Arial" panose="020B0604020202020204" pitchFamily="34" charset="0"/>
                <a:cs typeface="Arial" panose="020B0604020202020204" pitchFamily="34" charset="0"/>
              </a:rPr>
              <a:t> will return to Fukuoka for the first time in a week.</a:t>
            </a:r>
            <a:endParaRPr lang="en-US" altLang="ja-JP" sz="1400" spc="-10" dirty="0">
              <a:solidFill>
                <a:schemeClr val="tx1"/>
              </a:solidFill>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4FF0A70B-B648-EAF2-BE44-B3F47C2D4C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9382"/>
            <a:ext cx="7444525" cy="4963016"/>
          </a:xfrm>
          <a:prstGeom prst="rect">
            <a:avLst/>
          </a:prstGeom>
        </p:spPr>
      </p:pic>
      <p:pic>
        <p:nvPicPr>
          <p:cNvPr id="9" name="図 8">
            <a:extLst>
              <a:ext uri="{FF2B5EF4-FFF2-40B4-BE49-F238E27FC236}">
                <a16:creationId xmlns:a16="http://schemas.microsoft.com/office/drawing/2014/main" id="{2282F89C-5AF7-16C3-5F4E-C5CBAEB2F2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9296" y="4844480"/>
            <a:ext cx="3406720" cy="2718369"/>
          </a:xfrm>
          <a:prstGeom prst="rect">
            <a:avLst/>
          </a:prstGeom>
        </p:spPr>
      </p:pic>
      <p:pic>
        <p:nvPicPr>
          <p:cNvPr id="13" name="図 12">
            <a:extLst>
              <a:ext uri="{FF2B5EF4-FFF2-40B4-BE49-F238E27FC236}">
                <a16:creationId xmlns:a16="http://schemas.microsoft.com/office/drawing/2014/main" id="{6594AA34-3B13-CA34-E545-37BE5FEB9F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9295" y="211574"/>
            <a:ext cx="3354105" cy="2236070"/>
          </a:xfrm>
          <a:prstGeom prst="rect">
            <a:avLst/>
          </a:prstGeom>
        </p:spPr>
      </p:pic>
      <p:pic>
        <p:nvPicPr>
          <p:cNvPr id="15" name="図 14">
            <a:extLst>
              <a:ext uri="{FF2B5EF4-FFF2-40B4-BE49-F238E27FC236}">
                <a16:creationId xmlns:a16="http://schemas.microsoft.com/office/drawing/2014/main" id="{E4286759-5D3F-6019-6033-A199AD1FDD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9295" y="2317720"/>
            <a:ext cx="3354105" cy="2515579"/>
          </a:xfrm>
          <a:prstGeom prst="rect">
            <a:avLst/>
          </a:prstGeom>
        </p:spPr>
      </p:pic>
    </p:spTree>
    <p:extLst>
      <p:ext uri="{BB962C8B-B14F-4D97-AF65-F5344CB8AC3E}">
        <p14:creationId xmlns:p14="http://schemas.microsoft.com/office/powerpoint/2010/main" val="2327682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7E723CA-6BBB-E9CB-BE36-0965AAE17F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644" y="0"/>
            <a:ext cx="10716734" cy="7562850"/>
          </a:xfrm>
          <a:prstGeom prst="rect">
            <a:avLst/>
          </a:prstGeom>
        </p:spPr>
      </p:pic>
      <p:sp>
        <p:nvSpPr>
          <p:cNvPr id="5" name="object 5"/>
          <p:cNvSpPr txBox="1"/>
          <p:nvPr/>
        </p:nvSpPr>
        <p:spPr>
          <a:xfrm>
            <a:off x="241300" y="200025"/>
            <a:ext cx="5410200" cy="2034531"/>
          </a:xfrm>
          <a:prstGeom prst="rect">
            <a:avLst/>
          </a:prstGeom>
        </p:spPr>
        <p:txBody>
          <a:bodyPr vert="horz" wrap="square" lIns="0" tIns="13335" rIns="0" bIns="0" rtlCol="0">
            <a:spAutoFit/>
          </a:bodyPr>
          <a:lstStyle/>
          <a:p>
            <a:pPr marL="12700">
              <a:lnSpc>
                <a:spcPct val="100000"/>
              </a:lnSpc>
              <a:spcBef>
                <a:spcPts val="105"/>
              </a:spcBef>
            </a:pPr>
            <a:r>
              <a:rPr lang="en-US" sz="2000" b="1" spc="375" dirty="0">
                <a:solidFill>
                  <a:schemeClr val="bg1"/>
                </a:solidFill>
                <a:latin typeface="Arial"/>
                <a:cs typeface="Arial"/>
              </a:rPr>
              <a:t>Day</a:t>
            </a:r>
            <a:r>
              <a:rPr lang="en-US" altLang="ja-JP" sz="2000" b="1" spc="375" dirty="0">
                <a:solidFill>
                  <a:schemeClr val="bg1"/>
                </a:solidFill>
                <a:latin typeface="Arial"/>
                <a:cs typeface="Arial"/>
              </a:rPr>
              <a:t>9</a:t>
            </a:r>
            <a:r>
              <a:rPr lang="ja-JP" altLang="en-US" sz="2000" b="1" spc="375" dirty="0">
                <a:solidFill>
                  <a:schemeClr val="bg1"/>
                </a:solidFill>
                <a:latin typeface="Arial"/>
                <a:cs typeface="Arial"/>
              </a:rPr>
              <a:t> </a:t>
            </a:r>
            <a:r>
              <a:rPr lang="en-US" altLang="ja-JP" sz="2000" b="1" spc="375" dirty="0" err="1">
                <a:solidFill>
                  <a:schemeClr val="bg1"/>
                </a:solidFill>
                <a:latin typeface="Arial"/>
                <a:cs typeface="Arial"/>
              </a:rPr>
              <a:t>Dazaifu</a:t>
            </a:r>
            <a:r>
              <a:rPr lang="ja-JP" altLang="en-US" sz="2000" b="1" spc="375" dirty="0">
                <a:solidFill>
                  <a:schemeClr val="bg1"/>
                </a:solidFill>
                <a:latin typeface="Arial"/>
                <a:cs typeface="Arial"/>
              </a:rPr>
              <a:t> </a:t>
            </a:r>
            <a:r>
              <a:rPr lang="en-US" altLang="ja-JP" sz="2000" b="1" spc="375" dirty="0" err="1">
                <a:solidFill>
                  <a:schemeClr val="bg1"/>
                </a:solidFill>
                <a:latin typeface="Arial"/>
                <a:cs typeface="Arial"/>
              </a:rPr>
              <a:t>Tenmangu</a:t>
            </a:r>
            <a:r>
              <a:rPr lang="en-US" altLang="ja-JP" sz="2000" b="1" spc="375" dirty="0">
                <a:solidFill>
                  <a:schemeClr val="bg1"/>
                </a:solidFill>
                <a:latin typeface="Arial"/>
                <a:cs typeface="Arial"/>
              </a:rPr>
              <a:t> Shrine</a:t>
            </a:r>
          </a:p>
          <a:p>
            <a:pPr marL="12700">
              <a:lnSpc>
                <a:spcPct val="100000"/>
              </a:lnSpc>
              <a:spcBef>
                <a:spcPts val="105"/>
              </a:spcBef>
            </a:pPr>
            <a:endParaRPr lang="en-US" altLang="ja-JP" sz="1400" b="0" i="0" dirty="0">
              <a:solidFill>
                <a:schemeClr val="bg1"/>
              </a:solidFill>
              <a:effectLst/>
              <a:latin typeface="Arial" panose="020B0604020202020204" pitchFamily="34" charset="0"/>
              <a:cs typeface="Arial" panose="020B0604020202020204" pitchFamily="34" charset="0"/>
            </a:endParaRPr>
          </a:p>
          <a:p>
            <a:pPr marL="12700">
              <a:lnSpc>
                <a:spcPct val="100000"/>
              </a:lnSpc>
              <a:spcBef>
                <a:spcPts val="105"/>
              </a:spcBef>
            </a:pPr>
            <a:r>
              <a:rPr lang="en-US" altLang="ja-JP" sz="1400" b="0" i="0" dirty="0">
                <a:solidFill>
                  <a:schemeClr val="bg1"/>
                </a:solidFill>
                <a:effectLst/>
                <a:latin typeface="Arial" panose="020B0604020202020204" pitchFamily="34" charset="0"/>
                <a:cs typeface="Arial" panose="020B0604020202020204" pitchFamily="34" charset="0"/>
              </a:rPr>
              <a:t>On the morning of the final day, head to </a:t>
            </a:r>
            <a:r>
              <a:rPr lang="en-US" altLang="ja-JP" sz="1400" b="0" i="0" dirty="0" err="1">
                <a:solidFill>
                  <a:schemeClr val="bg1"/>
                </a:solidFill>
                <a:effectLst/>
                <a:latin typeface="Arial" panose="020B0604020202020204" pitchFamily="34" charset="0"/>
                <a:cs typeface="Arial" panose="020B0604020202020204" pitchFamily="34" charset="0"/>
              </a:rPr>
              <a:t>Dazaifu</a:t>
            </a:r>
            <a:r>
              <a:rPr lang="en-US" altLang="ja-JP" sz="1400" b="0" i="0" dirty="0">
                <a:solidFill>
                  <a:schemeClr val="bg1"/>
                </a:solidFill>
                <a:effectLst/>
                <a:latin typeface="Arial" panose="020B0604020202020204" pitchFamily="34" charset="0"/>
                <a:cs typeface="Arial" panose="020B0604020202020204" pitchFamily="34" charset="0"/>
              </a:rPr>
              <a:t> </a:t>
            </a:r>
            <a:r>
              <a:rPr lang="en-US" altLang="ja-JP" sz="1400" b="0" i="0" dirty="0" err="1">
                <a:solidFill>
                  <a:schemeClr val="bg1"/>
                </a:solidFill>
                <a:effectLst/>
                <a:latin typeface="Arial" panose="020B0604020202020204" pitchFamily="34" charset="0"/>
                <a:cs typeface="Arial" panose="020B0604020202020204" pitchFamily="34" charset="0"/>
              </a:rPr>
              <a:t>Tenmangu</a:t>
            </a:r>
            <a:r>
              <a:rPr lang="en-US" altLang="ja-JP" sz="1400" b="0" i="0" dirty="0">
                <a:solidFill>
                  <a:schemeClr val="bg1"/>
                </a:solidFill>
                <a:effectLst/>
                <a:latin typeface="Arial" panose="020B0604020202020204" pitchFamily="34" charset="0"/>
                <a:cs typeface="Arial" panose="020B0604020202020204" pitchFamily="34" charset="0"/>
              </a:rPr>
              <a:t> Shrine, Fukuoka's number one tourist destination. Known as the god of learning, more than 8.5 million people visit every year. </a:t>
            </a:r>
            <a:r>
              <a:rPr lang="en-US" altLang="ja-JP" sz="1400" b="0" i="0" dirty="0" err="1">
                <a:solidFill>
                  <a:schemeClr val="bg1"/>
                </a:solidFill>
                <a:effectLst/>
                <a:latin typeface="Arial" panose="020B0604020202020204" pitchFamily="34" charset="0"/>
                <a:cs typeface="Arial" panose="020B0604020202020204" pitchFamily="34" charset="0"/>
              </a:rPr>
              <a:t>Umegae</a:t>
            </a:r>
            <a:r>
              <a:rPr lang="en-US" altLang="ja-JP" sz="1400" b="0" i="0" dirty="0">
                <a:solidFill>
                  <a:schemeClr val="bg1"/>
                </a:solidFill>
                <a:effectLst/>
                <a:latin typeface="Arial" panose="020B0604020202020204" pitchFamily="34" charset="0"/>
                <a:cs typeface="Arial" panose="020B0604020202020204" pitchFamily="34" charset="0"/>
              </a:rPr>
              <a:t> mochi is famous and sold at many shops along the approach. In the afternoon, free time to go to Fukuoka Airport in the evening.</a:t>
            </a:r>
            <a:endParaRPr lang="en-US" altLang="ja-JP" sz="1400" b="1" spc="-10" dirty="0">
              <a:solidFill>
                <a:schemeClr val="bg1"/>
              </a:solidFill>
              <a:latin typeface="Arial" panose="020B0604020202020204" pitchFamily="34" charset="0"/>
              <a:cs typeface="Arial" panose="020B0604020202020204" pitchFamily="34" charset="0"/>
            </a:endParaRPr>
          </a:p>
          <a:p>
            <a:pPr marL="12700">
              <a:lnSpc>
                <a:spcPct val="100000"/>
              </a:lnSpc>
              <a:spcBef>
                <a:spcPts val="105"/>
              </a:spcBef>
            </a:pPr>
            <a:endParaRPr lang="en-US" sz="1200" b="1" spc="-10" dirty="0">
              <a:solidFill>
                <a:schemeClr val="bg1"/>
              </a:solidFill>
              <a:latin typeface="Arial"/>
              <a:cs typeface="Arial"/>
            </a:endParaRPr>
          </a:p>
          <a:p>
            <a:pPr marL="12700">
              <a:lnSpc>
                <a:spcPct val="100000"/>
              </a:lnSpc>
              <a:spcBef>
                <a:spcPts val="105"/>
              </a:spcBef>
            </a:pPr>
            <a:endParaRPr lang="en-US" sz="1200" b="1" spc="-10" dirty="0">
              <a:solidFill>
                <a:schemeClr val="bg1"/>
              </a:solidFill>
              <a:latin typeface="Arial"/>
              <a:cs typeface="Arial"/>
            </a:endParaRPr>
          </a:p>
        </p:txBody>
      </p:sp>
      <p:pic>
        <p:nvPicPr>
          <p:cNvPr id="8" name="図 7">
            <a:extLst>
              <a:ext uri="{FF2B5EF4-FFF2-40B4-BE49-F238E27FC236}">
                <a16:creationId xmlns:a16="http://schemas.microsoft.com/office/drawing/2014/main" id="{A0CBDDEC-2FAA-5F4E-C53D-F60ED56C3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7404" y="0"/>
            <a:ext cx="2374899" cy="1583266"/>
          </a:xfrm>
          <a:prstGeom prst="rect">
            <a:avLst/>
          </a:prstGeom>
        </p:spPr>
      </p:pic>
    </p:spTree>
    <p:extLst>
      <p:ext uri="{BB962C8B-B14F-4D97-AF65-F5344CB8AC3E}">
        <p14:creationId xmlns:p14="http://schemas.microsoft.com/office/powerpoint/2010/main" val="1042843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19E392-3832-A525-5E45-4A0A29BB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 y="277239"/>
            <a:ext cx="10096500" cy="6946900"/>
          </a:xfrm>
          <a:prstGeom prst="rect">
            <a:avLst/>
          </a:prstGeom>
        </p:spPr>
      </p:pic>
      <p:sp>
        <p:nvSpPr>
          <p:cNvPr id="3" name="object 3"/>
          <p:cNvSpPr txBox="1"/>
          <p:nvPr/>
        </p:nvSpPr>
        <p:spPr>
          <a:xfrm>
            <a:off x="298450" y="1038225"/>
            <a:ext cx="10096500" cy="814775"/>
          </a:xfrm>
          <a:prstGeom prst="rect">
            <a:avLst/>
          </a:prstGeom>
        </p:spPr>
        <p:txBody>
          <a:bodyPr vert="horz" wrap="square" lIns="0" tIns="16510" rIns="0" bIns="0" rtlCol="0">
            <a:spAutoFit/>
          </a:bodyPr>
          <a:lstStyle/>
          <a:p>
            <a:pPr marL="12700" algn="ctr">
              <a:lnSpc>
                <a:spcPct val="100000"/>
              </a:lnSpc>
              <a:spcBef>
                <a:spcPts val="130"/>
              </a:spcBef>
            </a:pPr>
            <a:r>
              <a:rPr lang="en-US" sz="2000" b="1" spc="60" dirty="0">
                <a:solidFill>
                  <a:srgbClr val="FFFFFF"/>
                </a:solidFill>
                <a:latin typeface="Arial"/>
                <a:cs typeface="Arial"/>
              </a:rPr>
              <a:t>Back to Hawaii</a:t>
            </a:r>
            <a:endParaRPr sz="2000" dirty="0">
              <a:latin typeface="Arial"/>
              <a:cs typeface="Arial"/>
            </a:endParaRPr>
          </a:p>
          <a:p>
            <a:pPr marL="12700" marR="522605" algn="ctr">
              <a:lnSpc>
                <a:spcPct val="102499"/>
              </a:lnSpc>
              <a:spcBef>
                <a:spcPts val="5"/>
              </a:spcBef>
            </a:pPr>
            <a:endParaRPr lang="en-US" sz="2000" dirty="0">
              <a:solidFill>
                <a:srgbClr val="FFFFFF"/>
              </a:solidFill>
              <a:latin typeface="Arial"/>
              <a:cs typeface="Arial"/>
            </a:endParaRPr>
          </a:p>
          <a:p>
            <a:pPr marL="12700" marR="522605" algn="ctr">
              <a:lnSpc>
                <a:spcPct val="102499"/>
              </a:lnSpc>
              <a:spcBef>
                <a:spcPts val="5"/>
              </a:spcBef>
            </a:pPr>
            <a:endParaRPr sz="1200" dirty="0">
              <a:latin typeface="Arial"/>
              <a:cs typeface="Arial"/>
            </a:endParaRPr>
          </a:p>
        </p:txBody>
      </p:sp>
      <p:sp>
        <p:nvSpPr>
          <p:cNvPr id="8" name="object 3">
            <a:extLst>
              <a:ext uri="{FF2B5EF4-FFF2-40B4-BE49-F238E27FC236}">
                <a16:creationId xmlns:a16="http://schemas.microsoft.com/office/drawing/2014/main" id="{4C1F9390-DD89-55C6-59C5-621A04FB081A}"/>
              </a:ext>
            </a:extLst>
          </p:cNvPr>
          <p:cNvSpPr txBox="1"/>
          <p:nvPr/>
        </p:nvSpPr>
        <p:spPr>
          <a:xfrm>
            <a:off x="298450" y="4619625"/>
            <a:ext cx="10096500" cy="938398"/>
          </a:xfrm>
          <a:prstGeom prst="rect">
            <a:avLst/>
          </a:prstGeom>
        </p:spPr>
        <p:txBody>
          <a:bodyPr vert="horz" wrap="square" lIns="0" tIns="16510" rIns="0" bIns="0" rtlCol="0">
            <a:spAutoFit/>
          </a:bodyPr>
          <a:lstStyle/>
          <a:p>
            <a:pPr marL="12700" marR="522605" algn="ctr">
              <a:lnSpc>
                <a:spcPct val="102499"/>
              </a:lnSpc>
              <a:spcBef>
                <a:spcPts val="5"/>
              </a:spcBef>
            </a:pPr>
            <a:r>
              <a:rPr lang="en-US" altLang="ja-JP" sz="2000" b="0" i="0" dirty="0">
                <a:solidFill>
                  <a:schemeClr val="bg1"/>
                </a:solidFill>
                <a:effectLst/>
                <a:latin typeface="Arial" panose="020B0604020202020204" pitchFamily="34" charset="0"/>
                <a:cs typeface="Arial" panose="020B0604020202020204" pitchFamily="34" charset="0"/>
              </a:rPr>
              <a:t>With wonderful memories in Japan to </a:t>
            </a:r>
            <a:r>
              <a:rPr lang="en-US" altLang="ja-JP" sz="2000" b="0" i="0" dirty="0" err="1">
                <a:solidFill>
                  <a:schemeClr val="bg1"/>
                </a:solidFill>
                <a:effectLst/>
                <a:latin typeface="Arial" panose="020B0604020202020204" pitchFamily="34" charset="0"/>
                <a:cs typeface="Arial" panose="020B0604020202020204" pitchFamily="34" charset="0"/>
              </a:rPr>
              <a:t>hawaii</a:t>
            </a:r>
            <a:r>
              <a:rPr lang="en-US" altLang="ja-JP" sz="2000" b="0" i="0" dirty="0">
                <a:solidFill>
                  <a:schemeClr val="bg1"/>
                </a:solidFill>
                <a:effectLst/>
                <a:latin typeface="Arial" panose="020B0604020202020204" pitchFamily="34" charset="0"/>
                <a:cs typeface="Arial" panose="020B0604020202020204" pitchFamily="34" charset="0"/>
              </a:rPr>
              <a:t> </a:t>
            </a:r>
          </a:p>
          <a:p>
            <a:pPr marL="12700" marR="522605" algn="ctr">
              <a:lnSpc>
                <a:spcPct val="102499"/>
              </a:lnSpc>
              <a:spcBef>
                <a:spcPts val="5"/>
              </a:spcBef>
            </a:pPr>
            <a:endParaRPr lang="en-US" altLang="ja-JP" sz="2000" dirty="0">
              <a:solidFill>
                <a:schemeClr val="bg1"/>
              </a:solidFill>
              <a:latin typeface="Arial" panose="020B0604020202020204" pitchFamily="34" charset="0"/>
              <a:cs typeface="Arial" panose="020B0604020202020204" pitchFamily="34" charset="0"/>
            </a:endParaRPr>
          </a:p>
          <a:p>
            <a:pPr marL="12700" marR="522605" algn="ctr">
              <a:lnSpc>
                <a:spcPct val="102499"/>
              </a:lnSpc>
              <a:spcBef>
                <a:spcPts val="5"/>
              </a:spcBef>
            </a:pPr>
            <a:r>
              <a:rPr lang="en-US" altLang="ja-JP" sz="2000" b="0" i="0" dirty="0">
                <a:solidFill>
                  <a:schemeClr val="bg1"/>
                </a:solidFill>
                <a:effectLst/>
                <a:latin typeface="Arial" panose="020B0604020202020204" pitchFamily="34" charset="0"/>
                <a:cs typeface="Arial" panose="020B0604020202020204" pitchFamily="34" charset="0"/>
              </a:rPr>
              <a:t>See you again in Japan!</a:t>
            </a:r>
            <a:endParaRP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342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a:extLst>
              <a:ext uri="{FF2B5EF4-FFF2-40B4-BE49-F238E27FC236}">
                <a16:creationId xmlns:a16="http://schemas.microsoft.com/office/drawing/2014/main" id="{593E04BE-285B-6417-08D2-5D7E74391181}"/>
              </a:ext>
            </a:extLst>
          </p:cNvPr>
          <p:cNvSpPr txBox="1"/>
          <p:nvPr/>
        </p:nvSpPr>
        <p:spPr>
          <a:xfrm>
            <a:off x="0" y="145237"/>
            <a:ext cx="10693400" cy="255198"/>
          </a:xfrm>
          <a:prstGeom prst="rect">
            <a:avLst/>
          </a:prstGeom>
        </p:spPr>
        <p:txBody>
          <a:bodyPr vert="horz" wrap="square" lIns="0" tIns="16510" rIns="0" bIns="0" rtlCol="0">
            <a:spAutoFit/>
          </a:bodyPr>
          <a:lstStyle/>
          <a:p>
            <a:pPr marL="12700" algn="ctr">
              <a:lnSpc>
                <a:spcPct val="100000"/>
              </a:lnSpc>
              <a:spcBef>
                <a:spcPts val="130"/>
              </a:spcBef>
            </a:pPr>
            <a:r>
              <a:rPr lang="en-US" altLang="ja-JP" sz="1550" dirty="0">
                <a:solidFill>
                  <a:schemeClr val="tx1"/>
                </a:solidFill>
                <a:latin typeface="Arial"/>
                <a:cs typeface="Arial"/>
              </a:rPr>
              <a:t>Kyushu</a:t>
            </a:r>
            <a:r>
              <a:rPr lang="ja-JP" altLang="en-US" sz="1550" dirty="0">
                <a:solidFill>
                  <a:schemeClr val="tx1"/>
                </a:solidFill>
                <a:latin typeface="Arial"/>
                <a:cs typeface="Arial"/>
              </a:rPr>
              <a:t> </a:t>
            </a:r>
            <a:r>
              <a:rPr lang="en-US" altLang="ja-JP" sz="1550" dirty="0">
                <a:solidFill>
                  <a:schemeClr val="tx1"/>
                </a:solidFill>
                <a:latin typeface="Arial"/>
                <a:cs typeface="Arial"/>
              </a:rPr>
              <a:t>Round</a:t>
            </a:r>
            <a:r>
              <a:rPr lang="ja-JP" altLang="en-US" sz="1550" dirty="0">
                <a:solidFill>
                  <a:schemeClr val="tx1"/>
                </a:solidFill>
                <a:latin typeface="Arial"/>
                <a:cs typeface="Arial"/>
              </a:rPr>
              <a:t> </a:t>
            </a:r>
            <a:r>
              <a:rPr lang="en-US" altLang="ja-JP" sz="1550" dirty="0">
                <a:solidFill>
                  <a:schemeClr val="tx1"/>
                </a:solidFill>
                <a:latin typeface="Arial"/>
                <a:cs typeface="Arial"/>
              </a:rPr>
              <a:t>Trip</a:t>
            </a:r>
          </a:p>
        </p:txBody>
      </p:sp>
      <p:pic>
        <p:nvPicPr>
          <p:cNvPr id="4" name="図 3">
            <a:extLst>
              <a:ext uri="{FF2B5EF4-FFF2-40B4-BE49-F238E27FC236}">
                <a16:creationId xmlns:a16="http://schemas.microsoft.com/office/drawing/2014/main" id="{7D422064-D5AE-C9F5-8DAE-746CF462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300" y="492046"/>
            <a:ext cx="5273739" cy="7033463"/>
          </a:xfrm>
          <a:prstGeom prst="rect">
            <a:avLst/>
          </a:prstGeom>
        </p:spPr>
      </p:pic>
    </p:spTree>
    <p:extLst>
      <p:ext uri="{BB962C8B-B14F-4D97-AF65-F5344CB8AC3E}">
        <p14:creationId xmlns:p14="http://schemas.microsoft.com/office/powerpoint/2010/main" val="3805100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903731" y="772668"/>
            <a:ext cx="9022079" cy="6013703"/>
          </a:xfrm>
          <a:prstGeom prst="rect">
            <a:avLst/>
          </a:prstGeom>
        </p:spPr>
      </p:pic>
      <p:sp>
        <p:nvSpPr>
          <p:cNvPr id="3" name="object 3"/>
          <p:cNvSpPr txBox="1"/>
          <p:nvPr/>
        </p:nvSpPr>
        <p:spPr>
          <a:xfrm>
            <a:off x="1291844" y="2399739"/>
            <a:ext cx="8409940" cy="2960298"/>
          </a:xfrm>
          <a:prstGeom prst="rect">
            <a:avLst/>
          </a:prstGeom>
        </p:spPr>
        <p:txBody>
          <a:bodyPr vert="horz" wrap="square" lIns="0" tIns="16510" rIns="0" bIns="0" rtlCol="0">
            <a:spAutoFit/>
          </a:bodyPr>
          <a:lstStyle/>
          <a:p>
            <a:pPr marL="12700">
              <a:lnSpc>
                <a:spcPct val="100000"/>
              </a:lnSpc>
              <a:spcBef>
                <a:spcPts val="130"/>
              </a:spcBef>
            </a:pPr>
            <a:r>
              <a:rPr sz="1550" b="1" dirty="0">
                <a:solidFill>
                  <a:srgbClr val="FFFFFF"/>
                </a:solidFill>
                <a:latin typeface="Arial"/>
                <a:cs typeface="Arial"/>
              </a:rPr>
              <a:t>Thank</a:t>
            </a:r>
            <a:r>
              <a:rPr sz="1550" b="1" spc="45" dirty="0">
                <a:solidFill>
                  <a:srgbClr val="FFFFFF"/>
                </a:solidFill>
                <a:latin typeface="Arial"/>
                <a:cs typeface="Arial"/>
              </a:rPr>
              <a:t> </a:t>
            </a:r>
            <a:r>
              <a:rPr sz="1550" b="1" dirty="0">
                <a:solidFill>
                  <a:srgbClr val="FFFFFF"/>
                </a:solidFill>
                <a:latin typeface="Arial"/>
                <a:cs typeface="Arial"/>
              </a:rPr>
              <a:t>you</a:t>
            </a:r>
            <a:r>
              <a:rPr sz="1550" b="1" spc="90" dirty="0">
                <a:solidFill>
                  <a:srgbClr val="FFFFFF"/>
                </a:solidFill>
                <a:latin typeface="Arial"/>
                <a:cs typeface="Arial"/>
              </a:rPr>
              <a:t> </a:t>
            </a:r>
            <a:r>
              <a:rPr sz="1550" b="1" dirty="0">
                <a:solidFill>
                  <a:srgbClr val="FFFFFF"/>
                </a:solidFill>
                <a:latin typeface="Arial"/>
                <a:cs typeface="Arial"/>
              </a:rPr>
              <a:t>for</a:t>
            </a:r>
            <a:r>
              <a:rPr sz="1550" b="1" spc="55" dirty="0">
                <a:solidFill>
                  <a:srgbClr val="FFFFFF"/>
                </a:solidFill>
                <a:latin typeface="Arial"/>
                <a:cs typeface="Arial"/>
              </a:rPr>
              <a:t> </a:t>
            </a:r>
            <a:r>
              <a:rPr sz="1550" b="1" dirty="0">
                <a:solidFill>
                  <a:srgbClr val="FFFFFF"/>
                </a:solidFill>
                <a:latin typeface="Arial"/>
                <a:cs typeface="Arial"/>
              </a:rPr>
              <a:t>your</a:t>
            </a:r>
            <a:r>
              <a:rPr sz="1550" b="1" spc="75" dirty="0">
                <a:solidFill>
                  <a:srgbClr val="FFFFFF"/>
                </a:solidFill>
                <a:latin typeface="Arial"/>
                <a:cs typeface="Arial"/>
              </a:rPr>
              <a:t> </a:t>
            </a:r>
            <a:r>
              <a:rPr sz="1550" b="1" dirty="0">
                <a:solidFill>
                  <a:srgbClr val="FFFFFF"/>
                </a:solidFill>
                <a:latin typeface="Arial"/>
                <a:cs typeface="Arial"/>
              </a:rPr>
              <a:t>enquiry</a:t>
            </a:r>
            <a:r>
              <a:rPr sz="1550" b="1" spc="30" dirty="0">
                <a:solidFill>
                  <a:srgbClr val="FFFFFF"/>
                </a:solidFill>
                <a:latin typeface="Arial"/>
                <a:cs typeface="Arial"/>
              </a:rPr>
              <a:t> </a:t>
            </a:r>
            <a:r>
              <a:rPr sz="1550" b="1" dirty="0">
                <a:solidFill>
                  <a:srgbClr val="FFFFFF"/>
                </a:solidFill>
                <a:latin typeface="Arial"/>
                <a:cs typeface="Arial"/>
              </a:rPr>
              <a:t>about</a:t>
            </a:r>
            <a:r>
              <a:rPr sz="1550" b="1" spc="35" dirty="0">
                <a:solidFill>
                  <a:srgbClr val="FFFFFF"/>
                </a:solidFill>
                <a:latin typeface="Arial"/>
                <a:cs typeface="Arial"/>
              </a:rPr>
              <a:t> </a:t>
            </a:r>
            <a:r>
              <a:rPr sz="1550" b="1" dirty="0">
                <a:solidFill>
                  <a:srgbClr val="BF0000"/>
                </a:solidFill>
                <a:latin typeface="Arial"/>
                <a:cs typeface="Arial"/>
              </a:rPr>
              <a:t>Japan</a:t>
            </a:r>
            <a:r>
              <a:rPr sz="1550" b="1" spc="75" dirty="0">
                <a:solidFill>
                  <a:srgbClr val="BF0000"/>
                </a:solidFill>
                <a:latin typeface="Arial"/>
                <a:cs typeface="Arial"/>
              </a:rPr>
              <a:t> </a:t>
            </a:r>
            <a:r>
              <a:rPr sz="1550" b="1" spc="-10" dirty="0">
                <a:solidFill>
                  <a:srgbClr val="BF0000"/>
                </a:solidFill>
                <a:latin typeface="Arial"/>
                <a:cs typeface="Arial"/>
              </a:rPr>
              <a:t>Travel</a:t>
            </a:r>
            <a:endParaRPr sz="1550" dirty="0">
              <a:latin typeface="Arial"/>
              <a:cs typeface="Arial"/>
            </a:endParaRPr>
          </a:p>
          <a:p>
            <a:pPr marL="12700" marR="141605">
              <a:lnSpc>
                <a:spcPct val="101299"/>
              </a:lnSpc>
              <a:spcBef>
                <a:spcPts val="15"/>
              </a:spcBef>
            </a:pPr>
            <a:r>
              <a:rPr sz="1550" b="1" dirty="0">
                <a:solidFill>
                  <a:srgbClr val="FFFFFF"/>
                </a:solidFill>
                <a:latin typeface="Arial"/>
                <a:cs typeface="Arial"/>
              </a:rPr>
              <a:t>I</a:t>
            </a:r>
            <a:r>
              <a:rPr sz="1550" b="1" spc="55" dirty="0">
                <a:solidFill>
                  <a:srgbClr val="FFFFFF"/>
                </a:solidFill>
                <a:latin typeface="Arial"/>
                <a:cs typeface="Arial"/>
              </a:rPr>
              <a:t> </a:t>
            </a:r>
            <a:r>
              <a:rPr sz="1550" b="1" dirty="0">
                <a:solidFill>
                  <a:srgbClr val="FFFFFF"/>
                </a:solidFill>
                <a:latin typeface="Arial"/>
                <a:cs typeface="Arial"/>
              </a:rPr>
              <a:t>have</a:t>
            </a:r>
            <a:r>
              <a:rPr sz="1550" b="1" spc="75" dirty="0">
                <a:solidFill>
                  <a:srgbClr val="FFFFFF"/>
                </a:solidFill>
                <a:latin typeface="Arial"/>
                <a:cs typeface="Arial"/>
              </a:rPr>
              <a:t> </a:t>
            </a:r>
            <a:r>
              <a:rPr sz="1550" b="1" dirty="0">
                <a:solidFill>
                  <a:srgbClr val="FFFFFF"/>
                </a:solidFill>
                <a:latin typeface="Arial"/>
                <a:cs typeface="Arial"/>
              </a:rPr>
              <a:t>prepared</a:t>
            </a:r>
            <a:r>
              <a:rPr sz="1550" b="1" spc="50" dirty="0">
                <a:solidFill>
                  <a:srgbClr val="FFFFFF"/>
                </a:solidFill>
                <a:latin typeface="Arial"/>
                <a:cs typeface="Arial"/>
              </a:rPr>
              <a:t> </a:t>
            </a:r>
            <a:r>
              <a:rPr sz="1550" b="1" dirty="0">
                <a:solidFill>
                  <a:srgbClr val="FFFFFF"/>
                </a:solidFill>
                <a:latin typeface="Arial"/>
                <a:cs typeface="Arial"/>
              </a:rPr>
              <a:t>an</a:t>
            </a:r>
            <a:r>
              <a:rPr sz="1550" b="1" spc="65" dirty="0">
                <a:solidFill>
                  <a:srgbClr val="FFFFFF"/>
                </a:solidFill>
                <a:latin typeface="Arial"/>
                <a:cs typeface="Arial"/>
              </a:rPr>
              <a:t> </a:t>
            </a:r>
            <a:r>
              <a:rPr sz="1550" b="1" dirty="0">
                <a:solidFill>
                  <a:srgbClr val="FFFFFF"/>
                </a:solidFill>
                <a:latin typeface="Arial"/>
                <a:cs typeface="Arial"/>
              </a:rPr>
              <a:t>original</a:t>
            </a:r>
            <a:r>
              <a:rPr sz="1550" b="1" spc="20" dirty="0">
                <a:solidFill>
                  <a:srgbClr val="FFFFFF"/>
                </a:solidFill>
                <a:latin typeface="Arial"/>
                <a:cs typeface="Arial"/>
              </a:rPr>
              <a:t> </a:t>
            </a:r>
            <a:r>
              <a:rPr sz="1550" b="1" dirty="0">
                <a:solidFill>
                  <a:srgbClr val="FFFFFF"/>
                </a:solidFill>
                <a:latin typeface="Arial"/>
                <a:cs typeface="Arial"/>
              </a:rPr>
              <a:t>itinerary</a:t>
            </a:r>
            <a:r>
              <a:rPr lang="ja-JP" altLang="en-US" sz="1550" b="1" spc="40" dirty="0">
                <a:solidFill>
                  <a:srgbClr val="FFFFFF"/>
                </a:solidFill>
                <a:latin typeface="Arial"/>
                <a:cs typeface="Arial"/>
              </a:rPr>
              <a:t>。これをベースに日数、観光、ホテル、食事等、お客様の希望にあわせアレンジします。</a:t>
            </a:r>
            <a:endParaRPr lang="en-US" altLang="ja-JP" sz="1550" b="1" spc="40" dirty="0">
              <a:solidFill>
                <a:srgbClr val="FFFFFF"/>
              </a:solidFill>
              <a:latin typeface="Arial"/>
              <a:cs typeface="Arial"/>
            </a:endParaRPr>
          </a:p>
          <a:p>
            <a:pPr marL="12700" marR="141605">
              <a:lnSpc>
                <a:spcPct val="101299"/>
              </a:lnSpc>
              <a:spcBef>
                <a:spcPts val="15"/>
              </a:spcBef>
            </a:pPr>
            <a:endParaRPr sz="1650" dirty="0">
              <a:latin typeface="Arial"/>
              <a:cs typeface="Arial"/>
            </a:endParaRPr>
          </a:p>
          <a:p>
            <a:pPr marL="12700">
              <a:lnSpc>
                <a:spcPts val="1850"/>
              </a:lnSpc>
              <a:spcBef>
                <a:spcPts val="5"/>
              </a:spcBef>
            </a:pPr>
            <a:r>
              <a:rPr sz="1550" b="1" dirty="0">
                <a:solidFill>
                  <a:srgbClr val="FFFFFF"/>
                </a:solidFill>
                <a:latin typeface="Arial"/>
                <a:cs typeface="Arial"/>
              </a:rPr>
              <a:t>I</a:t>
            </a:r>
            <a:r>
              <a:rPr sz="1550" b="1" spc="55" dirty="0">
                <a:solidFill>
                  <a:srgbClr val="FFFFFF"/>
                </a:solidFill>
                <a:latin typeface="Arial"/>
                <a:cs typeface="Arial"/>
              </a:rPr>
              <a:t> </a:t>
            </a:r>
            <a:r>
              <a:rPr sz="1550" b="1" dirty="0">
                <a:solidFill>
                  <a:srgbClr val="FFFFFF"/>
                </a:solidFill>
                <a:latin typeface="Arial"/>
                <a:cs typeface="Arial"/>
              </a:rPr>
              <a:t>will</a:t>
            </a:r>
            <a:r>
              <a:rPr sz="1550" b="1" spc="20" dirty="0">
                <a:solidFill>
                  <a:srgbClr val="FFFFFF"/>
                </a:solidFill>
                <a:latin typeface="Arial"/>
                <a:cs typeface="Arial"/>
              </a:rPr>
              <a:t> </a:t>
            </a:r>
            <a:r>
              <a:rPr sz="1550" b="1" dirty="0">
                <a:solidFill>
                  <a:srgbClr val="FFFFFF"/>
                </a:solidFill>
                <a:latin typeface="Arial"/>
                <a:cs typeface="Arial"/>
              </a:rPr>
              <a:t>do</a:t>
            </a:r>
            <a:r>
              <a:rPr sz="1550" b="1" spc="55" dirty="0">
                <a:solidFill>
                  <a:srgbClr val="FFFFFF"/>
                </a:solidFill>
                <a:latin typeface="Arial"/>
                <a:cs typeface="Arial"/>
              </a:rPr>
              <a:t> </a:t>
            </a:r>
            <a:r>
              <a:rPr sz="1550" b="1" dirty="0">
                <a:solidFill>
                  <a:srgbClr val="FFFFFF"/>
                </a:solidFill>
                <a:latin typeface="Arial"/>
                <a:cs typeface="Arial"/>
              </a:rPr>
              <a:t>our</a:t>
            </a:r>
            <a:r>
              <a:rPr sz="1550" b="1" spc="40" dirty="0">
                <a:solidFill>
                  <a:srgbClr val="FFFFFF"/>
                </a:solidFill>
                <a:latin typeface="Arial"/>
                <a:cs typeface="Arial"/>
              </a:rPr>
              <a:t> </a:t>
            </a:r>
            <a:r>
              <a:rPr sz="1550" b="1" dirty="0">
                <a:solidFill>
                  <a:srgbClr val="FFFFFF"/>
                </a:solidFill>
                <a:latin typeface="Arial"/>
                <a:cs typeface="Arial"/>
              </a:rPr>
              <a:t>best</a:t>
            </a:r>
            <a:r>
              <a:rPr sz="1550" b="1" spc="65" dirty="0">
                <a:solidFill>
                  <a:srgbClr val="FFFFFF"/>
                </a:solidFill>
                <a:latin typeface="Arial"/>
                <a:cs typeface="Arial"/>
              </a:rPr>
              <a:t> </a:t>
            </a:r>
            <a:r>
              <a:rPr sz="1550" b="1" dirty="0">
                <a:solidFill>
                  <a:srgbClr val="FFFFFF"/>
                </a:solidFill>
                <a:latin typeface="Arial"/>
                <a:cs typeface="Arial"/>
              </a:rPr>
              <a:t>to</a:t>
            </a:r>
            <a:r>
              <a:rPr sz="1550" b="1" spc="70" dirty="0">
                <a:solidFill>
                  <a:srgbClr val="FFFFFF"/>
                </a:solidFill>
                <a:latin typeface="Arial"/>
                <a:cs typeface="Arial"/>
              </a:rPr>
              <a:t> </a:t>
            </a:r>
            <a:r>
              <a:rPr sz="1550" b="1" dirty="0">
                <a:solidFill>
                  <a:srgbClr val="FFFFFF"/>
                </a:solidFill>
                <a:latin typeface="Arial"/>
                <a:cs typeface="Arial"/>
              </a:rPr>
              <a:t>make</a:t>
            </a:r>
            <a:r>
              <a:rPr sz="1550" b="1" spc="45" dirty="0">
                <a:solidFill>
                  <a:srgbClr val="FFFFFF"/>
                </a:solidFill>
                <a:latin typeface="Arial"/>
                <a:cs typeface="Arial"/>
              </a:rPr>
              <a:t> </a:t>
            </a:r>
            <a:r>
              <a:rPr sz="1550" b="1" dirty="0">
                <a:solidFill>
                  <a:srgbClr val="FFFFFF"/>
                </a:solidFill>
                <a:latin typeface="Arial"/>
                <a:cs typeface="Arial"/>
              </a:rPr>
              <a:t>this</a:t>
            </a:r>
            <a:r>
              <a:rPr sz="1550" b="1" spc="60" dirty="0">
                <a:solidFill>
                  <a:srgbClr val="FFFFFF"/>
                </a:solidFill>
                <a:latin typeface="Arial"/>
                <a:cs typeface="Arial"/>
              </a:rPr>
              <a:t> </a:t>
            </a:r>
            <a:r>
              <a:rPr sz="1550" b="1" dirty="0">
                <a:solidFill>
                  <a:srgbClr val="FFFFFF"/>
                </a:solidFill>
                <a:latin typeface="Arial"/>
                <a:cs typeface="Arial"/>
              </a:rPr>
              <a:t>a</a:t>
            </a:r>
            <a:r>
              <a:rPr sz="1550" b="1" spc="40" dirty="0">
                <a:solidFill>
                  <a:srgbClr val="FFFFFF"/>
                </a:solidFill>
                <a:latin typeface="Arial"/>
                <a:cs typeface="Arial"/>
              </a:rPr>
              <a:t> </a:t>
            </a:r>
            <a:r>
              <a:rPr sz="1550" b="1" dirty="0">
                <a:solidFill>
                  <a:srgbClr val="FFFFFF"/>
                </a:solidFill>
                <a:latin typeface="Arial"/>
                <a:cs typeface="Arial"/>
              </a:rPr>
              <a:t>memorable</a:t>
            </a:r>
            <a:r>
              <a:rPr sz="1550" b="1" spc="25" dirty="0">
                <a:solidFill>
                  <a:srgbClr val="FFFFFF"/>
                </a:solidFill>
                <a:latin typeface="Arial"/>
                <a:cs typeface="Arial"/>
              </a:rPr>
              <a:t> </a:t>
            </a:r>
            <a:r>
              <a:rPr sz="1550" b="1" dirty="0">
                <a:solidFill>
                  <a:srgbClr val="FFFFFF"/>
                </a:solidFill>
                <a:latin typeface="Arial"/>
                <a:cs typeface="Arial"/>
              </a:rPr>
              <a:t>and</a:t>
            </a:r>
            <a:r>
              <a:rPr sz="1550" b="1" spc="55" dirty="0">
                <a:solidFill>
                  <a:srgbClr val="FFFFFF"/>
                </a:solidFill>
                <a:latin typeface="Arial"/>
                <a:cs typeface="Arial"/>
              </a:rPr>
              <a:t> </a:t>
            </a:r>
            <a:r>
              <a:rPr sz="1550" b="1" dirty="0">
                <a:solidFill>
                  <a:srgbClr val="FFFFFF"/>
                </a:solidFill>
                <a:latin typeface="Arial"/>
                <a:cs typeface="Arial"/>
              </a:rPr>
              <a:t>wonderful</a:t>
            </a:r>
            <a:r>
              <a:rPr sz="1550" b="1" spc="20" dirty="0">
                <a:solidFill>
                  <a:srgbClr val="FFFFFF"/>
                </a:solidFill>
                <a:latin typeface="Arial"/>
                <a:cs typeface="Arial"/>
              </a:rPr>
              <a:t> </a:t>
            </a:r>
            <a:r>
              <a:rPr sz="1550" b="1" dirty="0">
                <a:solidFill>
                  <a:srgbClr val="FFFFFF"/>
                </a:solidFill>
                <a:latin typeface="Arial"/>
                <a:cs typeface="Arial"/>
              </a:rPr>
              <a:t>trip</a:t>
            </a:r>
            <a:r>
              <a:rPr sz="1550" b="1" spc="55" dirty="0">
                <a:solidFill>
                  <a:srgbClr val="FFFFFF"/>
                </a:solidFill>
                <a:latin typeface="Arial"/>
                <a:cs typeface="Arial"/>
              </a:rPr>
              <a:t> </a:t>
            </a:r>
            <a:r>
              <a:rPr sz="1550" b="1" dirty="0">
                <a:solidFill>
                  <a:srgbClr val="FFFFFF"/>
                </a:solidFill>
                <a:latin typeface="Arial"/>
                <a:cs typeface="Arial"/>
              </a:rPr>
              <a:t>for</a:t>
            </a:r>
            <a:r>
              <a:rPr sz="1550" b="1" spc="55" dirty="0">
                <a:solidFill>
                  <a:srgbClr val="FFFFFF"/>
                </a:solidFill>
                <a:latin typeface="Arial"/>
                <a:cs typeface="Arial"/>
              </a:rPr>
              <a:t> </a:t>
            </a:r>
            <a:r>
              <a:rPr sz="1550" b="1" spc="-10" dirty="0">
                <a:solidFill>
                  <a:srgbClr val="FFFFFF"/>
                </a:solidFill>
                <a:latin typeface="Arial"/>
                <a:cs typeface="Arial"/>
              </a:rPr>
              <a:t>everyone.</a:t>
            </a:r>
            <a:endParaRPr sz="1550" dirty="0">
              <a:latin typeface="Arial"/>
              <a:cs typeface="Arial"/>
            </a:endParaRPr>
          </a:p>
          <a:p>
            <a:pPr marL="12700">
              <a:lnSpc>
                <a:spcPts val="1850"/>
              </a:lnSpc>
            </a:pPr>
            <a:r>
              <a:rPr sz="1550" b="1" dirty="0">
                <a:solidFill>
                  <a:srgbClr val="FFFFFF"/>
                </a:solidFill>
                <a:latin typeface="Arial"/>
                <a:cs typeface="Arial"/>
              </a:rPr>
              <a:t>During</a:t>
            </a:r>
            <a:r>
              <a:rPr sz="1550" b="1" spc="10" dirty="0">
                <a:solidFill>
                  <a:srgbClr val="FFFFFF"/>
                </a:solidFill>
                <a:latin typeface="Arial"/>
                <a:cs typeface="Arial"/>
              </a:rPr>
              <a:t> </a:t>
            </a:r>
            <a:r>
              <a:rPr sz="1550" b="1" dirty="0">
                <a:solidFill>
                  <a:srgbClr val="FFFFFF"/>
                </a:solidFill>
                <a:latin typeface="Arial"/>
                <a:cs typeface="Arial"/>
              </a:rPr>
              <a:t>the</a:t>
            </a:r>
            <a:r>
              <a:rPr sz="1550" b="1" spc="45" dirty="0">
                <a:solidFill>
                  <a:srgbClr val="FFFFFF"/>
                </a:solidFill>
                <a:latin typeface="Arial"/>
                <a:cs typeface="Arial"/>
              </a:rPr>
              <a:t> </a:t>
            </a:r>
            <a:r>
              <a:rPr sz="1550" b="1" dirty="0">
                <a:solidFill>
                  <a:srgbClr val="FFFFFF"/>
                </a:solidFill>
                <a:latin typeface="Arial"/>
                <a:cs typeface="Arial"/>
              </a:rPr>
              <a:t>trip,</a:t>
            </a:r>
            <a:r>
              <a:rPr sz="1550" b="1" spc="40" dirty="0">
                <a:solidFill>
                  <a:srgbClr val="FFFFFF"/>
                </a:solidFill>
                <a:latin typeface="Arial"/>
                <a:cs typeface="Arial"/>
              </a:rPr>
              <a:t> </a:t>
            </a:r>
            <a:r>
              <a:rPr sz="1550" b="1" dirty="0">
                <a:solidFill>
                  <a:srgbClr val="FFFFFF"/>
                </a:solidFill>
                <a:latin typeface="Arial"/>
                <a:cs typeface="Arial"/>
              </a:rPr>
              <a:t>I</a:t>
            </a:r>
            <a:r>
              <a:rPr sz="1550" b="1" spc="40" dirty="0">
                <a:solidFill>
                  <a:srgbClr val="FFFFFF"/>
                </a:solidFill>
                <a:latin typeface="Arial"/>
                <a:cs typeface="Arial"/>
              </a:rPr>
              <a:t> </a:t>
            </a:r>
            <a:r>
              <a:rPr sz="1550" b="1" dirty="0">
                <a:solidFill>
                  <a:srgbClr val="FFFFFF"/>
                </a:solidFill>
                <a:latin typeface="Arial"/>
                <a:cs typeface="Arial"/>
              </a:rPr>
              <a:t>don</a:t>
            </a:r>
            <a:r>
              <a:rPr sz="1550" b="1" dirty="0">
                <a:solidFill>
                  <a:srgbClr val="FFFFFF"/>
                </a:solidFill>
                <a:latin typeface="Yu Mincho Demibold"/>
                <a:cs typeface="Yu Mincho Demibold"/>
              </a:rPr>
              <a:t>‘</a:t>
            </a:r>
            <a:r>
              <a:rPr sz="1550" b="1" dirty="0">
                <a:solidFill>
                  <a:srgbClr val="FFFFFF"/>
                </a:solidFill>
                <a:latin typeface="Arial"/>
                <a:cs typeface="Arial"/>
              </a:rPr>
              <a:t>t</a:t>
            </a:r>
            <a:r>
              <a:rPr sz="1550" b="1" spc="15" dirty="0">
                <a:solidFill>
                  <a:srgbClr val="FFFFFF"/>
                </a:solidFill>
                <a:latin typeface="Arial"/>
                <a:cs typeface="Arial"/>
              </a:rPr>
              <a:t> </a:t>
            </a:r>
            <a:r>
              <a:rPr sz="1550" b="1" dirty="0">
                <a:solidFill>
                  <a:srgbClr val="FFFFFF"/>
                </a:solidFill>
                <a:latin typeface="Arial"/>
                <a:cs typeface="Arial"/>
              </a:rPr>
              <a:t>try</a:t>
            </a:r>
            <a:r>
              <a:rPr sz="1550" b="1" spc="40" dirty="0">
                <a:solidFill>
                  <a:srgbClr val="FFFFFF"/>
                </a:solidFill>
                <a:latin typeface="Arial"/>
                <a:cs typeface="Arial"/>
              </a:rPr>
              <a:t> </a:t>
            </a:r>
            <a:r>
              <a:rPr sz="1550" b="1" dirty="0">
                <a:solidFill>
                  <a:srgbClr val="FFFFFF"/>
                </a:solidFill>
                <a:latin typeface="Arial"/>
                <a:cs typeface="Arial"/>
              </a:rPr>
              <a:t>to</a:t>
            </a:r>
            <a:r>
              <a:rPr sz="1550" b="1" spc="35" dirty="0">
                <a:solidFill>
                  <a:srgbClr val="FFFFFF"/>
                </a:solidFill>
                <a:latin typeface="Arial"/>
                <a:cs typeface="Arial"/>
              </a:rPr>
              <a:t> </a:t>
            </a:r>
            <a:r>
              <a:rPr sz="1550" b="1" dirty="0">
                <a:solidFill>
                  <a:srgbClr val="FFFFFF"/>
                </a:solidFill>
                <a:latin typeface="Arial"/>
                <a:cs typeface="Arial"/>
              </a:rPr>
              <a:t>keep</a:t>
            </a:r>
            <a:r>
              <a:rPr sz="1550" b="1" spc="35" dirty="0">
                <a:solidFill>
                  <a:srgbClr val="FFFFFF"/>
                </a:solidFill>
                <a:latin typeface="Arial"/>
                <a:cs typeface="Arial"/>
              </a:rPr>
              <a:t> </a:t>
            </a:r>
            <a:r>
              <a:rPr sz="1550" b="1" dirty="0">
                <a:solidFill>
                  <a:srgbClr val="FFFFFF"/>
                </a:solidFill>
                <a:latin typeface="Arial"/>
                <a:cs typeface="Arial"/>
              </a:rPr>
              <a:t>you</a:t>
            </a:r>
            <a:r>
              <a:rPr sz="1550" b="1" spc="70" dirty="0">
                <a:solidFill>
                  <a:srgbClr val="FFFFFF"/>
                </a:solidFill>
                <a:latin typeface="Arial"/>
                <a:cs typeface="Arial"/>
              </a:rPr>
              <a:t> </a:t>
            </a:r>
            <a:r>
              <a:rPr sz="1550" b="1" dirty="0">
                <a:solidFill>
                  <a:srgbClr val="FFFFFF"/>
                </a:solidFill>
                <a:latin typeface="Arial"/>
                <a:cs typeface="Arial"/>
              </a:rPr>
              <a:t>in</a:t>
            </a:r>
            <a:r>
              <a:rPr sz="1550" b="1" spc="35" dirty="0">
                <a:solidFill>
                  <a:srgbClr val="FFFFFF"/>
                </a:solidFill>
                <a:latin typeface="Arial"/>
                <a:cs typeface="Arial"/>
              </a:rPr>
              <a:t> </a:t>
            </a:r>
            <a:r>
              <a:rPr sz="1550" b="1" dirty="0">
                <a:solidFill>
                  <a:srgbClr val="FFFFFF"/>
                </a:solidFill>
                <a:latin typeface="Arial"/>
                <a:cs typeface="Arial"/>
              </a:rPr>
              <a:t>a</a:t>
            </a:r>
            <a:r>
              <a:rPr sz="1550" b="1" spc="60" dirty="0">
                <a:solidFill>
                  <a:srgbClr val="FFFFFF"/>
                </a:solidFill>
                <a:latin typeface="Arial"/>
                <a:cs typeface="Arial"/>
              </a:rPr>
              <a:t> </a:t>
            </a:r>
            <a:r>
              <a:rPr sz="1550" b="1" dirty="0">
                <a:solidFill>
                  <a:srgbClr val="FFFFFF"/>
                </a:solidFill>
                <a:latin typeface="Arial"/>
                <a:cs typeface="Arial"/>
              </a:rPr>
              <a:t>tight</a:t>
            </a:r>
            <a:r>
              <a:rPr sz="1550" b="1" spc="15" dirty="0">
                <a:solidFill>
                  <a:srgbClr val="FFFFFF"/>
                </a:solidFill>
                <a:latin typeface="Arial"/>
                <a:cs typeface="Arial"/>
              </a:rPr>
              <a:t> </a:t>
            </a:r>
            <a:r>
              <a:rPr sz="1550" b="1" dirty="0">
                <a:solidFill>
                  <a:srgbClr val="FFFFFF"/>
                </a:solidFill>
                <a:latin typeface="Arial"/>
                <a:cs typeface="Arial"/>
              </a:rPr>
              <a:t>spot</a:t>
            </a:r>
            <a:r>
              <a:rPr sz="1550" b="1" spc="30" dirty="0">
                <a:solidFill>
                  <a:srgbClr val="FFFFFF"/>
                </a:solidFill>
                <a:latin typeface="Arial"/>
                <a:cs typeface="Arial"/>
              </a:rPr>
              <a:t> </a:t>
            </a:r>
            <a:r>
              <a:rPr sz="1550" b="1" dirty="0">
                <a:solidFill>
                  <a:srgbClr val="FFFFFF"/>
                </a:solidFill>
                <a:latin typeface="Arial"/>
                <a:cs typeface="Arial"/>
              </a:rPr>
              <a:t>like</a:t>
            </a:r>
            <a:r>
              <a:rPr sz="1550" b="1" spc="40" dirty="0">
                <a:solidFill>
                  <a:srgbClr val="FFFFFF"/>
                </a:solidFill>
                <a:latin typeface="Arial"/>
                <a:cs typeface="Arial"/>
              </a:rPr>
              <a:t> </a:t>
            </a:r>
            <a:r>
              <a:rPr sz="1550" b="1" dirty="0">
                <a:solidFill>
                  <a:srgbClr val="FFFFFF"/>
                </a:solidFill>
                <a:latin typeface="Arial"/>
                <a:cs typeface="Arial"/>
              </a:rPr>
              <a:t>in</a:t>
            </a:r>
            <a:r>
              <a:rPr sz="1550" b="1" spc="35" dirty="0">
                <a:solidFill>
                  <a:srgbClr val="FFFFFF"/>
                </a:solidFill>
                <a:latin typeface="Arial"/>
                <a:cs typeface="Arial"/>
              </a:rPr>
              <a:t> </a:t>
            </a:r>
            <a:r>
              <a:rPr sz="1550" b="1" dirty="0">
                <a:solidFill>
                  <a:srgbClr val="FFFFFF"/>
                </a:solidFill>
                <a:latin typeface="Arial"/>
                <a:cs typeface="Arial"/>
              </a:rPr>
              <a:t>a</a:t>
            </a:r>
            <a:r>
              <a:rPr sz="1550" b="1" spc="40" dirty="0">
                <a:solidFill>
                  <a:srgbClr val="FFFFFF"/>
                </a:solidFill>
                <a:latin typeface="Arial"/>
                <a:cs typeface="Arial"/>
              </a:rPr>
              <a:t> </a:t>
            </a:r>
            <a:r>
              <a:rPr sz="1550" b="1" dirty="0">
                <a:solidFill>
                  <a:srgbClr val="FFFFFF"/>
                </a:solidFill>
                <a:latin typeface="Arial"/>
                <a:cs typeface="Arial"/>
              </a:rPr>
              <a:t>group</a:t>
            </a:r>
            <a:r>
              <a:rPr sz="1550" b="1" spc="15" dirty="0">
                <a:solidFill>
                  <a:srgbClr val="FFFFFF"/>
                </a:solidFill>
                <a:latin typeface="Arial"/>
                <a:cs typeface="Arial"/>
              </a:rPr>
              <a:t> </a:t>
            </a:r>
            <a:r>
              <a:rPr sz="1550" b="1" dirty="0">
                <a:solidFill>
                  <a:srgbClr val="FFFFFF"/>
                </a:solidFill>
                <a:latin typeface="Arial"/>
                <a:cs typeface="Arial"/>
              </a:rPr>
              <a:t>tour.</a:t>
            </a:r>
            <a:r>
              <a:rPr sz="1550" b="1" spc="20" dirty="0">
                <a:solidFill>
                  <a:srgbClr val="FFFFFF"/>
                </a:solidFill>
                <a:latin typeface="Arial"/>
                <a:cs typeface="Arial"/>
              </a:rPr>
              <a:t> </a:t>
            </a:r>
            <a:r>
              <a:rPr sz="1550" b="1" dirty="0">
                <a:solidFill>
                  <a:srgbClr val="FFFFFF"/>
                </a:solidFill>
                <a:latin typeface="Arial"/>
                <a:cs typeface="Arial"/>
              </a:rPr>
              <a:t>We</a:t>
            </a:r>
            <a:r>
              <a:rPr sz="1550" b="1" spc="40" dirty="0">
                <a:solidFill>
                  <a:srgbClr val="FFFFFF"/>
                </a:solidFill>
                <a:latin typeface="Arial"/>
                <a:cs typeface="Arial"/>
              </a:rPr>
              <a:t> </a:t>
            </a:r>
            <a:r>
              <a:rPr sz="1550" b="1" spc="-20" dirty="0">
                <a:solidFill>
                  <a:srgbClr val="FFFFFF"/>
                </a:solidFill>
                <a:latin typeface="Arial"/>
                <a:cs typeface="Arial"/>
              </a:rPr>
              <a:t>will</a:t>
            </a:r>
            <a:endParaRPr sz="1550" dirty="0">
              <a:latin typeface="Arial"/>
              <a:cs typeface="Arial"/>
            </a:endParaRPr>
          </a:p>
          <a:p>
            <a:pPr marL="12700" marR="5080">
              <a:lnSpc>
                <a:spcPct val="101299"/>
              </a:lnSpc>
              <a:spcBef>
                <a:spcPts val="70"/>
              </a:spcBef>
            </a:pPr>
            <a:r>
              <a:rPr sz="1550" b="1" dirty="0">
                <a:solidFill>
                  <a:srgbClr val="FFFFFF"/>
                </a:solidFill>
                <a:latin typeface="Arial"/>
                <a:cs typeface="Arial"/>
              </a:rPr>
              <a:t>consult</a:t>
            </a:r>
            <a:r>
              <a:rPr sz="1550" b="1" spc="40" dirty="0">
                <a:solidFill>
                  <a:srgbClr val="FFFFFF"/>
                </a:solidFill>
                <a:latin typeface="Arial"/>
                <a:cs typeface="Arial"/>
              </a:rPr>
              <a:t> </a:t>
            </a:r>
            <a:r>
              <a:rPr sz="1550" b="1" dirty="0">
                <a:solidFill>
                  <a:srgbClr val="FFFFFF"/>
                </a:solidFill>
                <a:latin typeface="Arial"/>
                <a:cs typeface="Arial"/>
              </a:rPr>
              <a:t>with</a:t>
            </a:r>
            <a:r>
              <a:rPr sz="1550" b="1" spc="80" dirty="0">
                <a:solidFill>
                  <a:srgbClr val="FFFFFF"/>
                </a:solidFill>
                <a:latin typeface="Arial"/>
                <a:cs typeface="Arial"/>
              </a:rPr>
              <a:t> </a:t>
            </a:r>
            <a:r>
              <a:rPr sz="1550" b="1" dirty="0">
                <a:solidFill>
                  <a:srgbClr val="FFFFFF"/>
                </a:solidFill>
                <a:latin typeface="Arial"/>
                <a:cs typeface="Arial"/>
              </a:rPr>
              <a:t>you</a:t>
            </a:r>
            <a:r>
              <a:rPr sz="1550" b="1" spc="65" dirty="0">
                <a:solidFill>
                  <a:srgbClr val="FFFFFF"/>
                </a:solidFill>
                <a:latin typeface="Arial"/>
                <a:cs typeface="Arial"/>
              </a:rPr>
              <a:t> </a:t>
            </a:r>
            <a:r>
              <a:rPr sz="1550" b="1" dirty="0">
                <a:solidFill>
                  <a:srgbClr val="FFFFFF"/>
                </a:solidFill>
                <a:latin typeface="Arial"/>
                <a:cs typeface="Arial"/>
              </a:rPr>
              <a:t>about</a:t>
            </a:r>
            <a:r>
              <a:rPr sz="1550" b="1" spc="60" dirty="0">
                <a:solidFill>
                  <a:srgbClr val="FFFFFF"/>
                </a:solidFill>
                <a:latin typeface="Arial"/>
                <a:cs typeface="Arial"/>
              </a:rPr>
              <a:t> </a:t>
            </a:r>
            <a:r>
              <a:rPr sz="1550" b="1" dirty="0">
                <a:solidFill>
                  <a:srgbClr val="FFFFFF"/>
                </a:solidFill>
                <a:latin typeface="Arial"/>
                <a:cs typeface="Arial"/>
              </a:rPr>
              <a:t>your</a:t>
            </a:r>
            <a:r>
              <a:rPr sz="1550" b="1" spc="65" dirty="0">
                <a:solidFill>
                  <a:srgbClr val="FFFFFF"/>
                </a:solidFill>
                <a:latin typeface="Arial"/>
                <a:cs typeface="Arial"/>
              </a:rPr>
              <a:t> </a:t>
            </a:r>
            <a:r>
              <a:rPr sz="1550" b="1" dirty="0">
                <a:solidFill>
                  <a:srgbClr val="FFFFFF"/>
                </a:solidFill>
                <a:latin typeface="Arial"/>
                <a:cs typeface="Arial"/>
              </a:rPr>
              <a:t>physical</a:t>
            </a:r>
            <a:r>
              <a:rPr sz="1550" b="1" spc="70" dirty="0">
                <a:solidFill>
                  <a:srgbClr val="FFFFFF"/>
                </a:solidFill>
                <a:latin typeface="Arial"/>
                <a:cs typeface="Arial"/>
              </a:rPr>
              <a:t> </a:t>
            </a:r>
            <a:r>
              <a:rPr sz="1550" b="1" dirty="0">
                <a:solidFill>
                  <a:srgbClr val="FFFFFF"/>
                </a:solidFill>
                <a:latin typeface="Arial"/>
                <a:cs typeface="Arial"/>
              </a:rPr>
              <a:t>condition,</a:t>
            </a:r>
            <a:r>
              <a:rPr sz="1550" b="1" spc="70" dirty="0">
                <a:solidFill>
                  <a:srgbClr val="FFFFFF"/>
                </a:solidFill>
                <a:latin typeface="Arial"/>
                <a:cs typeface="Arial"/>
              </a:rPr>
              <a:t> </a:t>
            </a:r>
            <a:r>
              <a:rPr sz="1550" b="1" dirty="0">
                <a:solidFill>
                  <a:srgbClr val="FFFFFF"/>
                </a:solidFill>
                <a:latin typeface="Arial"/>
                <a:cs typeface="Arial"/>
              </a:rPr>
              <a:t>your</a:t>
            </a:r>
            <a:r>
              <a:rPr sz="1550" b="1" spc="45" dirty="0">
                <a:solidFill>
                  <a:srgbClr val="FFFFFF"/>
                </a:solidFill>
                <a:latin typeface="Arial"/>
                <a:cs typeface="Arial"/>
              </a:rPr>
              <a:t> </a:t>
            </a:r>
            <a:r>
              <a:rPr sz="1550" b="1" dirty="0">
                <a:solidFill>
                  <a:srgbClr val="FFFFFF"/>
                </a:solidFill>
                <a:latin typeface="Arial"/>
                <a:cs typeface="Arial"/>
              </a:rPr>
              <a:t>mood</a:t>
            </a:r>
            <a:r>
              <a:rPr sz="1550" b="1" spc="80" dirty="0">
                <a:solidFill>
                  <a:srgbClr val="FFFFFF"/>
                </a:solidFill>
                <a:latin typeface="Arial"/>
                <a:cs typeface="Arial"/>
              </a:rPr>
              <a:t> </a:t>
            </a:r>
            <a:r>
              <a:rPr sz="1550" b="1" dirty="0">
                <a:solidFill>
                  <a:srgbClr val="FFFFFF"/>
                </a:solidFill>
                <a:latin typeface="Arial"/>
                <a:cs typeface="Arial"/>
              </a:rPr>
              <a:t>and</a:t>
            </a:r>
            <a:r>
              <a:rPr sz="1550" b="1" spc="65" dirty="0">
                <a:solidFill>
                  <a:srgbClr val="FFFFFF"/>
                </a:solidFill>
                <a:latin typeface="Arial"/>
                <a:cs typeface="Arial"/>
              </a:rPr>
              <a:t> </a:t>
            </a:r>
            <a:r>
              <a:rPr sz="1550" b="1" dirty="0">
                <a:solidFill>
                  <a:srgbClr val="FFFFFF"/>
                </a:solidFill>
                <a:latin typeface="Arial"/>
                <a:cs typeface="Arial"/>
              </a:rPr>
              <a:t>the</a:t>
            </a:r>
            <a:r>
              <a:rPr sz="1550" b="1" spc="35" dirty="0">
                <a:solidFill>
                  <a:srgbClr val="FFFFFF"/>
                </a:solidFill>
                <a:latin typeface="Arial"/>
                <a:cs typeface="Arial"/>
              </a:rPr>
              <a:t> </a:t>
            </a:r>
            <a:r>
              <a:rPr sz="1550" b="1" dirty="0">
                <a:solidFill>
                  <a:srgbClr val="FFFFFF"/>
                </a:solidFill>
                <a:latin typeface="Arial"/>
                <a:cs typeface="Arial"/>
              </a:rPr>
              <a:t>weather</a:t>
            </a:r>
            <a:r>
              <a:rPr sz="1550" b="1" spc="50" dirty="0">
                <a:solidFill>
                  <a:srgbClr val="FFFFFF"/>
                </a:solidFill>
                <a:latin typeface="Arial"/>
                <a:cs typeface="Arial"/>
              </a:rPr>
              <a:t> </a:t>
            </a:r>
            <a:r>
              <a:rPr sz="1550" b="1" dirty="0">
                <a:solidFill>
                  <a:srgbClr val="FFFFFF"/>
                </a:solidFill>
                <a:latin typeface="Arial"/>
                <a:cs typeface="Arial"/>
              </a:rPr>
              <a:t>on</a:t>
            </a:r>
            <a:r>
              <a:rPr sz="1550" b="1" spc="45" dirty="0">
                <a:solidFill>
                  <a:srgbClr val="FFFFFF"/>
                </a:solidFill>
                <a:latin typeface="Arial"/>
                <a:cs typeface="Arial"/>
              </a:rPr>
              <a:t> </a:t>
            </a:r>
            <a:r>
              <a:rPr sz="1550" b="1" dirty="0">
                <a:solidFill>
                  <a:srgbClr val="FFFFFF"/>
                </a:solidFill>
                <a:latin typeface="Arial"/>
                <a:cs typeface="Arial"/>
              </a:rPr>
              <a:t>the</a:t>
            </a:r>
            <a:r>
              <a:rPr sz="1550" b="1" spc="55" dirty="0">
                <a:solidFill>
                  <a:srgbClr val="FFFFFF"/>
                </a:solidFill>
                <a:latin typeface="Arial"/>
                <a:cs typeface="Arial"/>
              </a:rPr>
              <a:t> </a:t>
            </a:r>
            <a:r>
              <a:rPr sz="1550" b="1" dirty="0">
                <a:solidFill>
                  <a:srgbClr val="FFFFFF"/>
                </a:solidFill>
                <a:latin typeface="Arial"/>
                <a:cs typeface="Arial"/>
              </a:rPr>
              <a:t>day</a:t>
            </a:r>
            <a:r>
              <a:rPr sz="1550" b="1" spc="35" dirty="0">
                <a:solidFill>
                  <a:srgbClr val="FFFFFF"/>
                </a:solidFill>
                <a:latin typeface="Arial"/>
                <a:cs typeface="Arial"/>
              </a:rPr>
              <a:t> </a:t>
            </a:r>
            <a:r>
              <a:rPr sz="1550" b="1" spc="-50" dirty="0">
                <a:solidFill>
                  <a:srgbClr val="FFFFFF"/>
                </a:solidFill>
                <a:latin typeface="Arial"/>
                <a:cs typeface="Arial"/>
              </a:rPr>
              <a:t>, </a:t>
            </a:r>
            <a:r>
              <a:rPr sz="1550" b="1" dirty="0">
                <a:solidFill>
                  <a:srgbClr val="FFFFFF"/>
                </a:solidFill>
                <a:latin typeface="Arial"/>
                <a:cs typeface="Arial"/>
              </a:rPr>
              <a:t>foods,</a:t>
            </a:r>
            <a:r>
              <a:rPr sz="1550" b="1" spc="40" dirty="0">
                <a:solidFill>
                  <a:srgbClr val="FFFFFF"/>
                </a:solidFill>
                <a:latin typeface="Arial"/>
                <a:cs typeface="Arial"/>
              </a:rPr>
              <a:t> </a:t>
            </a:r>
            <a:r>
              <a:rPr sz="1550" b="1" dirty="0">
                <a:solidFill>
                  <a:srgbClr val="FFFFFF"/>
                </a:solidFill>
                <a:latin typeface="Arial"/>
                <a:cs typeface="Arial"/>
              </a:rPr>
              <a:t>and</a:t>
            </a:r>
            <a:r>
              <a:rPr sz="1550" b="1" spc="60" dirty="0">
                <a:solidFill>
                  <a:srgbClr val="FFFFFF"/>
                </a:solidFill>
                <a:latin typeface="Arial"/>
                <a:cs typeface="Arial"/>
              </a:rPr>
              <a:t> </a:t>
            </a:r>
            <a:r>
              <a:rPr sz="1550" b="1" dirty="0">
                <a:solidFill>
                  <a:srgbClr val="FFFFFF"/>
                </a:solidFill>
                <a:latin typeface="Arial"/>
                <a:cs typeface="Arial"/>
              </a:rPr>
              <a:t>arrange</a:t>
            </a:r>
            <a:r>
              <a:rPr sz="1550" b="1" spc="45" dirty="0">
                <a:solidFill>
                  <a:srgbClr val="FFFFFF"/>
                </a:solidFill>
                <a:latin typeface="Arial"/>
                <a:cs typeface="Arial"/>
              </a:rPr>
              <a:t> </a:t>
            </a:r>
            <a:r>
              <a:rPr sz="1550" b="1" dirty="0">
                <a:solidFill>
                  <a:srgbClr val="FFFFFF"/>
                </a:solidFill>
                <a:latin typeface="Arial"/>
                <a:cs typeface="Arial"/>
              </a:rPr>
              <a:t>your</a:t>
            </a:r>
            <a:r>
              <a:rPr sz="1550" b="1" spc="60" dirty="0">
                <a:solidFill>
                  <a:srgbClr val="FFFFFF"/>
                </a:solidFill>
                <a:latin typeface="Arial"/>
                <a:cs typeface="Arial"/>
              </a:rPr>
              <a:t> </a:t>
            </a:r>
            <a:r>
              <a:rPr sz="1550" b="1" dirty="0">
                <a:solidFill>
                  <a:srgbClr val="FFFFFF"/>
                </a:solidFill>
                <a:latin typeface="Arial"/>
                <a:cs typeface="Arial"/>
              </a:rPr>
              <a:t>trip</a:t>
            </a:r>
            <a:r>
              <a:rPr sz="1550" b="1" spc="75" dirty="0">
                <a:solidFill>
                  <a:srgbClr val="FFFFFF"/>
                </a:solidFill>
                <a:latin typeface="Arial"/>
                <a:cs typeface="Arial"/>
              </a:rPr>
              <a:t> </a:t>
            </a:r>
            <a:r>
              <a:rPr sz="1550" b="1" spc="-10" dirty="0">
                <a:solidFill>
                  <a:srgbClr val="FFFFFF"/>
                </a:solidFill>
                <a:latin typeface="Arial"/>
                <a:cs typeface="Arial"/>
              </a:rPr>
              <a:t>freely.</a:t>
            </a:r>
            <a:endParaRPr sz="1550" dirty="0">
              <a:latin typeface="Arial"/>
              <a:cs typeface="Arial"/>
            </a:endParaRPr>
          </a:p>
          <a:p>
            <a:pPr>
              <a:lnSpc>
                <a:spcPct val="100000"/>
              </a:lnSpc>
              <a:spcBef>
                <a:spcPts val="35"/>
              </a:spcBef>
            </a:pPr>
            <a:endParaRPr sz="1650" dirty="0">
              <a:latin typeface="Arial"/>
              <a:cs typeface="Arial"/>
            </a:endParaRPr>
          </a:p>
          <a:p>
            <a:pPr marR="51435" algn="ctr">
              <a:lnSpc>
                <a:spcPct val="100000"/>
              </a:lnSpc>
            </a:pPr>
            <a:r>
              <a:rPr sz="1550" b="1" dirty="0">
                <a:solidFill>
                  <a:srgbClr val="FFFFFF"/>
                </a:solidFill>
                <a:latin typeface="Arial"/>
                <a:cs typeface="Arial"/>
              </a:rPr>
              <a:t>It</a:t>
            </a:r>
            <a:r>
              <a:rPr sz="1550" b="1" spc="45" dirty="0">
                <a:solidFill>
                  <a:srgbClr val="FFFFFF"/>
                </a:solidFill>
                <a:latin typeface="Arial"/>
                <a:cs typeface="Arial"/>
              </a:rPr>
              <a:t> </a:t>
            </a:r>
            <a:r>
              <a:rPr sz="1550" b="1" dirty="0">
                <a:solidFill>
                  <a:srgbClr val="FFFFFF"/>
                </a:solidFill>
                <a:latin typeface="Arial"/>
                <a:cs typeface="Arial"/>
              </a:rPr>
              <a:t>will</a:t>
            </a:r>
            <a:r>
              <a:rPr sz="1550" b="1" spc="20" dirty="0">
                <a:solidFill>
                  <a:srgbClr val="FFFFFF"/>
                </a:solidFill>
                <a:latin typeface="Arial"/>
                <a:cs typeface="Arial"/>
              </a:rPr>
              <a:t> </a:t>
            </a:r>
            <a:r>
              <a:rPr sz="1550" b="1" dirty="0">
                <a:solidFill>
                  <a:srgbClr val="FFFFFF"/>
                </a:solidFill>
                <a:latin typeface="Arial"/>
                <a:cs typeface="Arial"/>
              </a:rPr>
              <a:t>surely</a:t>
            </a:r>
            <a:r>
              <a:rPr sz="1550" b="1" spc="40" dirty="0">
                <a:solidFill>
                  <a:srgbClr val="FFFFFF"/>
                </a:solidFill>
                <a:latin typeface="Arial"/>
                <a:cs typeface="Arial"/>
              </a:rPr>
              <a:t> </a:t>
            </a:r>
            <a:r>
              <a:rPr sz="1550" b="1" dirty="0">
                <a:solidFill>
                  <a:srgbClr val="FFFFFF"/>
                </a:solidFill>
                <a:latin typeface="Arial"/>
                <a:cs typeface="Arial"/>
              </a:rPr>
              <a:t>resonate</a:t>
            </a:r>
            <a:r>
              <a:rPr sz="1550" b="1" spc="25" dirty="0">
                <a:solidFill>
                  <a:srgbClr val="FFFFFF"/>
                </a:solidFill>
                <a:latin typeface="Arial"/>
                <a:cs typeface="Arial"/>
              </a:rPr>
              <a:t> </a:t>
            </a:r>
            <a:r>
              <a:rPr sz="1550" b="1" dirty="0">
                <a:solidFill>
                  <a:srgbClr val="FFFFFF"/>
                </a:solidFill>
                <a:latin typeface="Arial"/>
                <a:cs typeface="Arial"/>
              </a:rPr>
              <a:t>with</a:t>
            </a:r>
            <a:r>
              <a:rPr sz="1550" b="1" spc="15" dirty="0">
                <a:solidFill>
                  <a:srgbClr val="FFFFFF"/>
                </a:solidFill>
                <a:latin typeface="Arial"/>
                <a:cs typeface="Arial"/>
              </a:rPr>
              <a:t> </a:t>
            </a:r>
            <a:r>
              <a:rPr sz="1550" b="1" dirty="0">
                <a:solidFill>
                  <a:srgbClr val="FFFFFF"/>
                </a:solidFill>
                <a:latin typeface="Arial"/>
                <a:cs typeface="Arial"/>
              </a:rPr>
              <a:t>your</a:t>
            </a:r>
            <a:r>
              <a:rPr sz="1550" b="1" spc="55" dirty="0">
                <a:solidFill>
                  <a:srgbClr val="FFFFFF"/>
                </a:solidFill>
                <a:latin typeface="Arial"/>
                <a:cs typeface="Arial"/>
              </a:rPr>
              <a:t> </a:t>
            </a:r>
            <a:r>
              <a:rPr sz="1550" b="1" dirty="0">
                <a:solidFill>
                  <a:srgbClr val="FFFFFF"/>
                </a:solidFill>
                <a:latin typeface="Arial"/>
                <a:cs typeface="Arial"/>
              </a:rPr>
              <a:t>‘’’six</a:t>
            </a:r>
            <a:r>
              <a:rPr sz="1550" b="1" spc="25" dirty="0">
                <a:solidFill>
                  <a:srgbClr val="FFFFFF"/>
                </a:solidFill>
                <a:latin typeface="Arial"/>
                <a:cs typeface="Arial"/>
              </a:rPr>
              <a:t> </a:t>
            </a:r>
            <a:r>
              <a:rPr sz="1550" b="1" spc="-10" dirty="0">
                <a:solidFill>
                  <a:srgbClr val="FFFFFF"/>
                </a:solidFill>
                <a:latin typeface="Arial"/>
                <a:cs typeface="Arial"/>
              </a:rPr>
              <a:t>senses‘’</a:t>
            </a:r>
            <a:endParaRPr sz="1550" dirty="0">
              <a:latin typeface="Arial"/>
              <a:cs typeface="Arial"/>
            </a:endParaRPr>
          </a:p>
          <a:p>
            <a:pPr>
              <a:lnSpc>
                <a:spcPct val="100000"/>
              </a:lnSpc>
              <a:spcBef>
                <a:spcPts val="30"/>
              </a:spcBef>
            </a:pPr>
            <a:endParaRPr lang="ja-JP" altLang="en-US" sz="1650" dirty="0">
              <a:latin typeface="Arial"/>
              <a:cs typeface="Arial"/>
            </a:endParaRPr>
          </a:p>
          <a:p>
            <a:pPr marR="55880" algn="r">
              <a:lnSpc>
                <a:spcPct val="100000"/>
              </a:lnSpc>
              <a:spcBef>
                <a:spcPts val="5"/>
              </a:spcBef>
            </a:pPr>
            <a:r>
              <a:rPr lang="en-US" altLang="ja-JP" sz="1550" b="1" spc="95" dirty="0" err="1">
                <a:solidFill>
                  <a:srgbClr val="FFFFFF"/>
                </a:solidFill>
                <a:latin typeface="Arial"/>
                <a:cs typeface="Arial"/>
              </a:rPr>
              <a:t>Sawakami</a:t>
            </a:r>
            <a:r>
              <a:rPr lang="en-US" sz="1550" b="1" spc="95" dirty="0">
                <a:solidFill>
                  <a:srgbClr val="FFFFFF"/>
                </a:solidFill>
                <a:latin typeface="Arial"/>
                <a:cs typeface="Arial"/>
              </a:rPr>
              <a:t> </a:t>
            </a:r>
            <a:r>
              <a:rPr lang="en-US" altLang="ja-JP" sz="1550" b="1" spc="-10" dirty="0">
                <a:solidFill>
                  <a:srgbClr val="FFFFFF"/>
                </a:solidFill>
                <a:latin typeface="Arial"/>
                <a:cs typeface="Arial"/>
              </a:rPr>
              <a:t>Tours</a:t>
            </a:r>
            <a:endParaRPr lang="en-US" sz="1550" dirty="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E19E392-3832-A525-5E45-4A0A29BB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50" y="277239"/>
            <a:ext cx="10096500" cy="6946900"/>
          </a:xfrm>
          <a:prstGeom prst="rect">
            <a:avLst/>
          </a:prstGeom>
        </p:spPr>
      </p:pic>
      <p:sp>
        <p:nvSpPr>
          <p:cNvPr id="3" name="object 3"/>
          <p:cNvSpPr txBox="1"/>
          <p:nvPr/>
        </p:nvSpPr>
        <p:spPr>
          <a:xfrm>
            <a:off x="298450" y="1038225"/>
            <a:ext cx="10096500" cy="1455976"/>
          </a:xfrm>
          <a:prstGeom prst="rect">
            <a:avLst/>
          </a:prstGeom>
        </p:spPr>
        <p:txBody>
          <a:bodyPr vert="horz" wrap="square" lIns="0" tIns="16510" rIns="0" bIns="0" rtlCol="0">
            <a:spAutoFit/>
          </a:bodyPr>
          <a:lstStyle/>
          <a:p>
            <a:pPr marL="12700" algn="ctr">
              <a:lnSpc>
                <a:spcPct val="100000"/>
              </a:lnSpc>
              <a:spcBef>
                <a:spcPts val="130"/>
              </a:spcBef>
            </a:pPr>
            <a:r>
              <a:rPr sz="2000" b="1" dirty="0">
                <a:solidFill>
                  <a:srgbClr val="FFFFFF"/>
                </a:solidFill>
                <a:latin typeface="Arial"/>
                <a:cs typeface="Arial"/>
              </a:rPr>
              <a:t>Day</a:t>
            </a:r>
            <a:r>
              <a:rPr lang="en-US" sz="2000" b="1" dirty="0">
                <a:solidFill>
                  <a:srgbClr val="FFFFFF"/>
                </a:solidFill>
                <a:latin typeface="Arial"/>
                <a:cs typeface="Arial"/>
              </a:rPr>
              <a:t>1</a:t>
            </a:r>
            <a:r>
              <a:rPr sz="2000" b="1" spc="60" dirty="0">
                <a:solidFill>
                  <a:srgbClr val="FFFFFF"/>
                </a:solidFill>
                <a:latin typeface="Arial"/>
                <a:cs typeface="Arial"/>
              </a:rPr>
              <a:t> </a:t>
            </a:r>
            <a:r>
              <a:rPr lang="en-US" sz="2000" b="1" spc="60" dirty="0">
                <a:solidFill>
                  <a:srgbClr val="FFFFFF"/>
                </a:solidFill>
                <a:latin typeface="Arial"/>
                <a:cs typeface="Arial"/>
              </a:rPr>
              <a:t> Hawaii to Japan(Fukuoka Apt)</a:t>
            </a:r>
          </a:p>
          <a:p>
            <a:pPr marL="12700" algn="ctr">
              <a:lnSpc>
                <a:spcPct val="100000"/>
              </a:lnSpc>
              <a:spcBef>
                <a:spcPts val="130"/>
              </a:spcBef>
            </a:pPr>
            <a:endParaRPr lang="en-US" altLang="ja-JP" sz="2000" b="1" spc="60" dirty="0">
              <a:solidFill>
                <a:srgbClr val="FFFFFF"/>
              </a:solidFill>
              <a:latin typeface="Arial"/>
              <a:cs typeface="Arial"/>
            </a:endParaRPr>
          </a:p>
          <a:p>
            <a:pPr marL="12700" algn="ctr">
              <a:lnSpc>
                <a:spcPct val="100000"/>
              </a:lnSpc>
              <a:spcBef>
                <a:spcPts val="130"/>
              </a:spcBef>
            </a:pPr>
            <a:r>
              <a:rPr lang="en-US" altLang="ja-JP" sz="2000" b="1" spc="60" dirty="0">
                <a:solidFill>
                  <a:srgbClr val="FFFFFF"/>
                </a:solidFill>
                <a:latin typeface="Arial"/>
                <a:cs typeface="Arial"/>
              </a:rPr>
              <a:t>Day2</a:t>
            </a:r>
            <a:r>
              <a:rPr lang="ja-JP" altLang="en-US" sz="2000" b="1" spc="60" dirty="0">
                <a:solidFill>
                  <a:srgbClr val="FFFFFF"/>
                </a:solidFill>
                <a:latin typeface="Arial"/>
                <a:cs typeface="Arial"/>
              </a:rPr>
              <a:t> </a:t>
            </a:r>
            <a:r>
              <a:rPr lang="en-US" altLang="ja-JP" sz="2000" b="1" spc="60" dirty="0">
                <a:solidFill>
                  <a:srgbClr val="FFFFFF"/>
                </a:solidFill>
                <a:latin typeface="Arial"/>
                <a:cs typeface="Arial"/>
              </a:rPr>
              <a:t>Arriving Fukuoka</a:t>
            </a:r>
            <a:endParaRPr sz="2000" dirty="0">
              <a:latin typeface="Arial"/>
              <a:cs typeface="Arial"/>
            </a:endParaRPr>
          </a:p>
          <a:p>
            <a:pPr marL="12700" marR="522605" algn="ctr">
              <a:lnSpc>
                <a:spcPct val="102499"/>
              </a:lnSpc>
              <a:spcBef>
                <a:spcPts val="5"/>
              </a:spcBef>
            </a:pPr>
            <a:endParaRPr lang="en-US" sz="2000" dirty="0">
              <a:solidFill>
                <a:srgbClr val="FFFFFF"/>
              </a:solidFill>
              <a:latin typeface="Arial"/>
              <a:cs typeface="Arial"/>
            </a:endParaRPr>
          </a:p>
          <a:p>
            <a:pPr marL="12700" marR="522605" algn="ctr">
              <a:lnSpc>
                <a:spcPct val="102499"/>
              </a:lnSpc>
              <a:spcBef>
                <a:spcPts val="5"/>
              </a:spcBef>
            </a:pPr>
            <a:endParaRPr sz="1200" dirty="0">
              <a:latin typeface="Arial"/>
              <a:cs typeface="Arial"/>
            </a:endParaRPr>
          </a:p>
        </p:txBody>
      </p:sp>
      <p:sp>
        <p:nvSpPr>
          <p:cNvPr id="8" name="object 3">
            <a:extLst>
              <a:ext uri="{FF2B5EF4-FFF2-40B4-BE49-F238E27FC236}">
                <a16:creationId xmlns:a16="http://schemas.microsoft.com/office/drawing/2014/main" id="{4C1F9390-DD89-55C6-59C5-621A04FB081A}"/>
              </a:ext>
            </a:extLst>
          </p:cNvPr>
          <p:cNvSpPr txBox="1"/>
          <p:nvPr/>
        </p:nvSpPr>
        <p:spPr>
          <a:xfrm>
            <a:off x="3441700" y="5000625"/>
            <a:ext cx="4332605" cy="1273426"/>
          </a:xfrm>
          <a:prstGeom prst="rect">
            <a:avLst/>
          </a:prstGeom>
        </p:spPr>
        <p:txBody>
          <a:bodyPr vert="horz" wrap="square" lIns="0" tIns="16510" rIns="0" bIns="0" rtlCol="0">
            <a:spAutoFit/>
          </a:bodyPr>
          <a:lstStyle/>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Leaving Hawaii to Japan! </a:t>
            </a:r>
          </a:p>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On this trip, “Special memories of Japan just for you” </a:t>
            </a:r>
          </a:p>
          <a:p>
            <a:pPr marL="12700" algn="ctr">
              <a:lnSpc>
                <a:spcPct val="100000"/>
              </a:lnSpc>
              <a:spcBef>
                <a:spcPts val="130"/>
              </a:spcBef>
            </a:pPr>
            <a:r>
              <a:rPr lang="en-US" altLang="ja-JP" sz="2000" b="0" i="0" dirty="0">
                <a:solidFill>
                  <a:schemeClr val="bg1"/>
                </a:solidFill>
                <a:effectLst/>
                <a:latin typeface="Arial" panose="020B0604020202020204" pitchFamily="34" charset="0"/>
                <a:cs typeface="Arial" panose="020B0604020202020204" pitchFamily="34" charset="0"/>
              </a:rPr>
              <a:t>I hope you can make it!</a:t>
            </a:r>
            <a:endParaRPr sz="20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11991" y="4787917"/>
            <a:ext cx="4332605" cy="1577975"/>
          </a:xfrm>
          <a:prstGeom prst="rect">
            <a:avLst/>
          </a:prstGeom>
        </p:spPr>
        <p:txBody>
          <a:bodyPr vert="horz" wrap="square" lIns="0" tIns="16510" rIns="0" bIns="0" rtlCol="0">
            <a:spAutoFit/>
          </a:bodyPr>
          <a:lstStyle/>
          <a:p>
            <a:pPr marL="12700">
              <a:lnSpc>
                <a:spcPct val="100000"/>
              </a:lnSpc>
              <a:spcBef>
                <a:spcPts val="130"/>
              </a:spcBef>
            </a:pPr>
            <a:r>
              <a:rPr sz="1550" b="1" dirty="0">
                <a:solidFill>
                  <a:srgbClr val="FFFFFF"/>
                </a:solidFill>
                <a:latin typeface="Arial"/>
                <a:cs typeface="Arial"/>
              </a:rPr>
              <a:t>Day</a:t>
            </a:r>
            <a:r>
              <a:rPr lang="en-US" sz="1550" b="1" dirty="0">
                <a:solidFill>
                  <a:srgbClr val="FFFFFF"/>
                </a:solidFill>
                <a:latin typeface="Arial"/>
                <a:cs typeface="Arial"/>
              </a:rPr>
              <a:t>3</a:t>
            </a:r>
            <a:r>
              <a:rPr sz="1550" b="1" spc="60" dirty="0">
                <a:solidFill>
                  <a:srgbClr val="FFFFFF"/>
                </a:solidFill>
                <a:latin typeface="Arial"/>
                <a:cs typeface="Arial"/>
              </a:rPr>
              <a:t> </a:t>
            </a:r>
            <a:r>
              <a:rPr sz="1550" b="1" dirty="0">
                <a:solidFill>
                  <a:srgbClr val="FFFFFF"/>
                </a:solidFill>
                <a:latin typeface="Arial"/>
                <a:cs typeface="Arial"/>
              </a:rPr>
              <a:t>Move</a:t>
            </a:r>
            <a:r>
              <a:rPr sz="1550" b="1" spc="45" dirty="0">
                <a:solidFill>
                  <a:srgbClr val="FFFFFF"/>
                </a:solidFill>
                <a:latin typeface="Arial"/>
                <a:cs typeface="Arial"/>
              </a:rPr>
              <a:t> </a:t>
            </a:r>
            <a:r>
              <a:rPr sz="1550" b="1" dirty="0">
                <a:solidFill>
                  <a:srgbClr val="FFFFFF"/>
                </a:solidFill>
                <a:latin typeface="Arial"/>
                <a:cs typeface="Arial"/>
              </a:rPr>
              <a:t>to</a:t>
            </a:r>
            <a:r>
              <a:rPr sz="1550" b="1" spc="40" dirty="0">
                <a:solidFill>
                  <a:srgbClr val="FFFFFF"/>
                </a:solidFill>
                <a:latin typeface="Arial"/>
                <a:cs typeface="Arial"/>
              </a:rPr>
              <a:t> </a:t>
            </a:r>
            <a:r>
              <a:rPr sz="1550" b="1" spc="-10" dirty="0">
                <a:solidFill>
                  <a:srgbClr val="FFFFFF"/>
                </a:solidFill>
                <a:latin typeface="Arial"/>
                <a:cs typeface="Arial"/>
              </a:rPr>
              <a:t>Nagano</a:t>
            </a:r>
            <a:endParaRPr sz="1550" dirty="0">
              <a:latin typeface="Arial"/>
              <a:cs typeface="Arial"/>
            </a:endParaRPr>
          </a:p>
          <a:p>
            <a:pPr marL="12700" marR="522605">
              <a:lnSpc>
                <a:spcPct val="102499"/>
              </a:lnSpc>
              <a:spcBef>
                <a:spcPts val="5"/>
              </a:spcBef>
            </a:pPr>
            <a:r>
              <a:rPr sz="1200" dirty="0">
                <a:solidFill>
                  <a:srgbClr val="FFFFFF"/>
                </a:solidFill>
                <a:latin typeface="Arial"/>
                <a:cs typeface="Arial"/>
              </a:rPr>
              <a:t>From</a:t>
            </a:r>
            <a:r>
              <a:rPr sz="1200" spc="50" dirty="0">
                <a:solidFill>
                  <a:srgbClr val="FFFFFF"/>
                </a:solidFill>
                <a:latin typeface="Arial"/>
                <a:cs typeface="Arial"/>
              </a:rPr>
              <a:t> </a:t>
            </a:r>
            <a:r>
              <a:rPr sz="1200" dirty="0">
                <a:solidFill>
                  <a:srgbClr val="FFFFFF"/>
                </a:solidFill>
                <a:latin typeface="Arial"/>
                <a:cs typeface="Arial"/>
              </a:rPr>
              <a:t>Nagano,</a:t>
            </a:r>
            <a:r>
              <a:rPr sz="1200" spc="15" dirty="0">
                <a:solidFill>
                  <a:srgbClr val="FFFFFF"/>
                </a:solidFill>
                <a:latin typeface="Arial"/>
                <a:cs typeface="Arial"/>
              </a:rPr>
              <a:t> </a:t>
            </a:r>
            <a:r>
              <a:rPr sz="1200" dirty="0">
                <a:solidFill>
                  <a:srgbClr val="FFFFFF"/>
                </a:solidFill>
                <a:latin typeface="Arial"/>
                <a:cs typeface="Arial"/>
              </a:rPr>
              <a:t>travel</a:t>
            </a:r>
            <a:r>
              <a:rPr sz="1200" spc="50" dirty="0">
                <a:solidFill>
                  <a:srgbClr val="FFFFFF"/>
                </a:solidFill>
                <a:latin typeface="Arial"/>
                <a:cs typeface="Arial"/>
              </a:rPr>
              <a:t> </a:t>
            </a:r>
            <a:r>
              <a:rPr sz="1200" dirty="0">
                <a:solidFill>
                  <a:srgbClr val="FFFFFF"/>
                </a:solidFill>
                <a:latin typeface="Arial"/>
                <a:cs typeface="Arial"/>
              </a:rPr>
              <a:t>northwest</a:t>
            </a:r>
            <a:r>
              <a:rPr sz="1200" spc="70" dirty="0">
                <a:solidFill>
                  <a:srgbClr val="FFFFFF"/>
                </a:solidFill>
                <a:latin typeface="Arial"/>
                <a:cs typeface="Arial"/>
              </a:rPr>
              <a:t> </a:t>
            </a:r>
            <a:r>
              <a:rPr sz="1200" dirty="0">
                <a:solidFill>
                  <a:srgbClr val="FFFFFF"/>
                </a:solidFill>
                <a:latin typeface="Arial"/>
                <a:cs typeface="Arial"/>
              </a:rPr>
              <a:t>by</a:t>
            </a:r>
            <a:r>
              <a:rPr sz="1200" spc="40" dirty="0">
                <a:solidFill>
                  <a:srgbClr val="FFFFFF"/>
                </a:solidFill>
                <a:latin typeface="Arial"/>
                <a:cs typeface="Arial"/>
              </a:rPr>
              <a:t> </a:t>
            </a:r>
            <a:r>
              <a:rPr sz="1200" dirty="0">
                <a:solidFill>
                  <a:srgbClr val="FFFFFF"/>
                </a:solidFill>
                <a:latin typeface="Arial"/>
                <a:cs typeface="Arial"/>
              </a:rPr>
              <a:t>train</a:t>
            </a:r>
            <a:r>
              <a:rPr sz="1200" spc="415" dirty="0">
                <a:solidFill>
                  <a:srgbClr val="FFFFFF"/>
                </a:solidFill>
                <a:latin typeface="Arial"/>
                <a:cs typeface="Arial"/>
              </a:rPr>
              <a:t> </a:t>
            </a:r>
            <a:r>
              <a:rPr sz="1200" dirty="0">
                <a:solidFill>
                  <a:srgbClr val="FFFFFF"/>
                </a:solidFill>
                <a:latin typeface="Arial"/>
                <a:cs typeface="Arial"/>
              </a:rPr>
              <a:t>and</a:t>
            </a:r>
            <a:r>
              <a:rPr sz="1200" spc="30" dirty="0">
                <a:solidFill>
                  <a:srgbClr val="FFFFFF"/>
                </a:solidFill>
                <a:latin typeface="Arial"/>
                <a:cs typeface="Arial"/>
              </a:rPr>
              <a:t> </a:t>
            </a:r>
            <a:r>
              <a:rPr sz="1200" dirty="0">
                <a:solidFill>
                  <a:srgbClr val="FFFFFF"/>
                </a:solidFill>
                <a:latin typeface="Arial"/>
                <a:cs typeface="Arial"/>
              </a:rPr>
              <a:t>bullet</a:t>
            </a:r>
            <a:r>
              <a:rPr sz="1200" spc="25" dirty="0">
                <a:solidFill>
                  <a:srgbClr val="FFFFFF"/>
                </a:solidFill>
                <a:latin typeface="Arial"/>
                <a:cs typeface="Arial"/>
              </a:rPr>
              <a:t> </a:t>
            </a:r>
            <a:r>
              <a:rPr sz="1200" spc="-10" dirty="0">
                <a:solidFill>
                  <a:srgbClr val="FFFFFF"/>
                </a:solidFill>
                <a:latin typeface="Arial"/>
                <a:cs typeface="Arial"/>
              </a:rPr>
              <a:t>train (Shinkansen).</a:t>
            </a:r>
            <a:endParaRPr sz="1200" dirty="0">
              <a:latin typeface="Arial"/>
              <a:cs typeface="Arial"/>
            </a:endParaRPr>
          </a:p>
          <a:p>
            <a:pPr marL="12700" marR="5080">
              <a:lnSpc>
                <a:spcPct val="102299"/>
              </a:lnSpc>
              <a:spcBef>
                <a:spcPts val="5"/>
              </a:spcBef>
            </a:pPr>
            <a:r>
              <a:rPr sz="1200" dirty="0">
                <a:solidFill>
                  <a:srgbClr val="FFFFFF"/>
                </a:solidFill>
                <a:latin typeface="Arial"/>
                <a:cs typeface="Arial"/>
              </a:rPr>
              <a:t>Shinkansen</a:t>
            </a:r>
            <a:r>
              <a:rPr sz="1200" spc="35" dirty="0">
                <a:solidFill>
                  <a:srgbClr val="FFFFFF"/>
                </a:solidFill>
                <a:latin typeface="Arial"/>
                <a:cs typeface="Arial"/>
              </a:rPr>
              <a:t> </a:t>
            </a:r>
            <a:r>
              <a:rPr sz="1200" dirty="0">
                <a:solidFill>
                  <a:srgbClr val="FFFFFF"/>
                </a:solidFill>
                <a:latin typeface="Arial"/>
                <a:cs typeface="Arial"/>
              </a:rPr>
              <a:t>bullet</a:t>
            </a:r>
            <a:r>
              <a:rPr sz="1200" spc="3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are</a:t>
            </a:r>
            <a:r>
              <a:rPr sz="1200" spc="6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fastest</a:t>
            </a:r>
            <a:r>
              <a:rPr sz="1200" spc="45" dirty="0">
                <a:solidFill>
                  <a:srgbClr val="FFFFFF"/>
                </a:solidFill>
                <a:latin typeface="Arial"/>
                <a:cs typeface="Arial"/>
              </a:rPr>
              <a:t> </a:t>
            </a:r>
            <a:r>
              <a:rPr sz="1200" dirty="0">
                <a:solidFill>
                  <a:srgbClr val="FFFFFF"/>
                </a:solidFill>
                <a:latin typeface="Arial"/>
                <a:cs typeface="Arial"/>
              </a:rPr>
              <a:t>and</a:t>
            </a:r>
            <a:r>
              <a:rPr sz="1200" spc="40" dirty="0">
                <a:solidFill>
                  <a:srgbClr val="FFFFFF"/>
                </a:solidFill>
                <a:latin typeface="Arial"/>
                <a:cs typeface="Arial"/>
              </a:rPr>
              <a:t> </a:t>
            </a:r>
            <a:r>
              <a:rPr sz="1200" dirty="0">
                <a:solidFill>
                  <a:srgbClr val="FFFFFF"/>
                </a:solidFill>
                <a:latin typeface="Arial"/>
                <a:cs typeface="Arial"/>
              </a:rPr>
              <a:t>most</a:t>
            </a:r>
            <a:r>
              <a:rPr sz="1200" spc="65" dirty="0">
                <a:solidFill>
                  <a:srgbClr val="FFFFFF"/>
                </a:solidFill>
                <a:latin typeface="Arial"/>
                <a:cs typeface="Arial"/>
              </a:rPr>
              <a:t> </a:t>
            </a:r>
            <a:r>
              <a:rPr sz="1200" spc="-10" dirty="0">
                <a:solidFill>
                  <a:srgbClr val="FFFFFF"/>
                </a:solidFill>
                <a:latin typeface="Arial"/>
                <a:cs typeface="Arial"/>
              </a:rPr>
              <a:t>convenient </a:t>
            </a:r>
            <a:r>
              <a:rPr sz="1200" dirty="0">
                <a:solidFill>
                  <a:srgbClr val="FFFFFF"/>
                </a:solidFill>
                <a:latin typeface="Arial"/>
                <a:cs typeface="Arial"/>
              </a:rPr>
              <a:t>way</a:t>
            </a:r>
            <a:r>
              <a:rPr sz="1200" spc="100" dirty="0">
                <a:solidFill>
                  <a:srgbClr val="FFFFFF"/>
                </a:solidFill>
                <a:latin typeface="Arial"/>
                <a:cs typeface="Arial"/>
              </a:rPr>
              <a:t> </a:t>
            </a:r>
            <a:r>
              <a:rPr sz="1200" dirty="0">
                <a:solidFill>
                  <a:srgbClr val="FFFFFF"/>
                </a:solidFill>
                <a:latin typeface="Arial"/>
                <a:cs typeface="Arial"/>
              </a:rPr>
              <a:t>of</a:t>
            </a:r>
            <a:r>
              <a:rPr sz="1200" spc="40" dirty="0">
                <a:solidFill>
                  <a:srgbClr val="FFFFFF"/>
                </a:solidFill>
                <a:latin typeface="Arial"/>
                <a:cs typeface="Arial"/>
              </a:rPr>
              <a:t> </a:t>
            </a:r>
            <a:r>
              <a:rPr sz="1200" dirty="0">
                <a:solidFill>
                  <a:srgbClr val="FFFFFF"/>
                </a:solidFill>
                <a:latin typeface="Arial"/>
                <a:cs typeface="Arial"/>
              </a:rPr>
              <a:t>discovering</a:t>
            </a:r>
            <a:r>
              <a:rPr sz="1200" spc="35" dirty="0">
                <a:solidFill>
                  <a:srgbClr val="FFFFFF"/>
                </a:solidFill>
                <a:latin typeface="Arial"/>
                <a:cs typeface="Arial"/>
              </a:rPr>
              <a:t> </a:t>
            </a:r>
            <a:r>
              <a:rPr sz="1200" dirty="0">
                <a:solidFill>
                  <a:srgbClr val="FFFFFF"/>
                </a:solidFill>
                <a:latin typeface="Arial"/>
                <a:cs typeface="Arial"/>
              </a:rPr>
              <a:t>Japan.</a:t>
            </a:r>
            <a:r>
              <a:rPr sz="1200" spc="-10" dirty="0">
                <a:solidFill>
                  <a:srgbClr val="FFFFFF"/>
                </a:solidFill>
                <a:latin typeface="Arial"/>
                <a:cs typeface="Arial"/>
              </a:rPr>
              <a:t> </a:t>
            </a:r>
            <a:r>
              <a:rPr sz="1200" dirty="0">
                <a:solidFill>
                  <a:srgbClr val="FFFFFF"/>
                </a:solidFill>
                <a:latin typeface="Arial"/>
                <a:cs typeface="Arial"/>
              </a:rPr>
              <a:t>The</a:t>
            </a:r>
            <a:r>
              <a:rPr sz="1200" spc="50" dirty="0">
                <a:solidFill>
                  <a:srgbClr val="FFFFFF"/>
                </a:solidFill>
                <a:latin typeface="Arial"/>
                <a:cs typeface="Arial"/>
              </a:rPr>
              <a:t> </a:t>
            </a:r>
            <a:r>
              <a:rPr sz="1200" dirty="0">
                <a:solidFill>
                  <a:srgbClr val="FFFFFF"/>
                </a:solidFill>
                <a:latin typeface="Arial"/>
                <a:cs typeface="Arial"/>
              </a:rPr>
              <a:t>Japan</a:t>
            </a:r>
            <a:r>
              <a:rPr sz="1200" spc="20" dirty="0">
                <a:solidFill>
                  <a:srgbClr val="FFFFFF"/>
                </a:solidFill>
                <a:latin typeface="Arial"/>
                <a:cs typeface="Arial"/>
              </a:rPr>
              <a:t> </a:t>
            </a:r>
            <a:r>
              <a:rPr sz="1200" dirty="0">
                <a:solidFill>
                  <a:srgbClr val="FFFFFF"/>
                </a:solidFill>
                <a:latin typeface="Arial"/>
                <a:cs typeface="Arial"/>
              </a:rPr>
              <a:t>Rail</a:t>
            </a:r>
            <a:r>
              <a:rPr sz="1200" spc="55" dirty="0">
                <a:solidFill>
                  <a:srgbClr val="FFFFFF"/>
                </a:solidFill>
                <a:latin typeface="Arial"/>
                <a:cs typeface="Arial"/>
              </a:rPr>
              <a:t> </a:t>
            </a:r>
            <a:r>
              <a:rPr sz="1200" dirty="0">
                <a:solidFill>
                  <a:srgbClr val="FFFFFF"/>
                </a:solidFill>
                <a:latin typeface="Arial"/>
                <a:cs typeface="Arial"/>
              </a:rPr>
              <a:t>(JR)</a:t>
            </a:r>
            <a:r>
              <a:rPr sz="1200" spc="55" dirty="0">
                <a:solidFill>
                  <a:srgbClr val="FFFFFF"/>
                </a:solidFill>
                <a:latin typeface="Arial"/>
                <a:cs typeface="Arial"/>
              </a:rPr>
              <a:t> </a:t>
            </a:r>
            <a:r>
              <a:rPr sz="1200" dirty="0">
                <a:solidFill>
                  <a:srgbClr val="FFFFFF"/>
                </a:solidFill>
                <a:latin typeface="Arial"/>
                <a:cs typeface="Arial"/>
              </a:rPr>
              <a:t>network</a:t>
            </a:r>
            <a:r>
              <a:rPr sz="1200" spc="80" dirty="0">
                <a:solidFill>
                  <a:srgbClr val="FFFFFF"/>
                </a:solidFill>
                <a:latin typeface="Arial"/>
                <a:cs typeface="Arial"/>
              </a:rPr>
              <a:t> </a:t>
            </a:r>
            <a:r>
              <a:rPr sz="1200" spc="-25" dirty="0">
                <a:solidFill>
                  <a:srgbClr val="FFFFFF"/>
                </a:solidFill>
                <a:latin typeface="Arial"/>
                <a:cs typeface="Arial"/>
              </a:rPr>
              <a:t>is </a:t>
            </a:r>
            <a:r>
              <a:rPr sz="1200" dirty="0">
                <a:solidFill>
                  <a:srgbClr val="FFFFFF"/>
                </a:solidFill>
                <a:latin typeface="Arial"/>
                <a:cs typeface="Arial"/>
              </a:rPr>
              <a:t>extensive</a:t>
            </a:r>
            <a:r>
              <a:rPr sz="1200" spc="20" dirty="0">
                <a:solidFill>
                  <a:srgbClr val="FFFFFF"/>
                </a:solidFill>
                <a:latin typeface="Arial"/>
                <a:cs typeface="Arial"/>
              </a:rPr>
              <a:t> </a:t>
            </a:r>
            <a:r>
              <a:rPr sz="1200" dirty="0">
                <a:solidFill>
                  <a:srgbClr val="FFFFFF"/>
                </a:solidFill>
                <a:latin typeface="Arial"/>
                <a:cs typeface="Arial"/>
              </a:rPr>
              <a:t>and</a:t>
            </a:r>
            <a:r>
              <a:rPr sz="1200" spc="25" dirty="0">
                <a:solidFill>
                  <a:srgbClr val="FFFFFF"/>
                </a:solidFill>
                <a:latin typeface="Arial"/>
                <a:cs typeface="Arial"/>
              </a:rPr>
              <a:t> </a:t>
            </a:r>
            <a:r>
              <a:rPr sz="1200" dirty="0">
                <a:solidFill>
                  <a:srgbClr val="FFFFFF"/>
                </a:solidFill>
                <a:latin typeface="Arial"/>
                <a:cs typeface="Arial"/>
              </a:rPr>
              <a:t>the</a:t>
            </a:r>
            <a:r>
              <a:rPr sz="1200" spc="55" dirty="0">
                <a:solidFill>
                  <a:srgbClr val="FFFFFF"/>
                </a:solidFill>
                <a:latin typeface="Arial"/>
                <a:cs typeface="Arial"/>
              </a:rPr>
              <a:t> </a:t>
            </a:r>
            <a:r>
              <a:rPr sz="1200" dirty="0">
                <a:solidFill>
                  <a:srgbClr val="FFFFFF"/>
                </a:solidFill>
                <a:latin typeface="Arial"/>
                <a:cs typeface="Arial"/>
              </a:rPr>
              <a:t>trains</a:t>
            </a:r>
            <a:r>
              <a:rPr sz="1200" spc="35" dirty="0">
                <a:solidFill>
                  <a:srgbClr val="FFFFFF"/>
                </a:solidFill>
                <a:latin typeface="Arial"/>
                <a:cs typeface="Arial"/>
              </a:rPr>
              <a:t> </a:t>
            </a:r>
            <a:r>
              <a:rPr sz="1200" dirty="0">
                <a:solidFill>
                  <a:srgbClr val="FFFFFF"/>
                </a:solidFill>
                <a:latin typeface="Arial"/>
                <a:cs typeface="Arial"/>
              </a:rPr>
              <a:t>reach</a:t>
            </a:r>
            <a:r>
              <a:rPr sz="1200" spc="40" dirty="0">
                <a:solidFill>
                  <a:srgbClr val="FFFFFF"/>
                </a:solidFill>
                <a:latin typeface="Arial"/>
                <a:cs typeface="Arial"/>
              </a:rPr>
              <a:t> </a:t>
            </a:r>
            <a:r>
              <a:rPr sz="1200" dirty="0">
                <a:solidFill>
                  <a:srgbClr val="FFFFFF"/>
                </a:solidFill>
                <a:latin typeface="Arial"/>
                <a:cs typeface="Arial"/>
              </a:rPr>
              <a:t>a</a:t>
            </a:r>
            <a:r>
              <a:rPr sz="1200" spc="40" dirty="0">
                <a:solidFill>
                  <a:srgbClr val="FFFFFF"/>
                </a:solidFill>
                <a:latin typeface="Arial"/>
                <a:cs typeface="Arial"/>
              </a:rPr>
              <a:t> </a:t>
            </a:r>
            <a:r>
              <a:rPr sz="1200" dirty="0">
                <a:solidFill>
                  <a:srgbClr val="FFFFFF"/>
                </a:solidFill>
                <a:latin typeface="Arial"/>
                <a:cs typeface="Arial"/>
              </a:rPr>
              <a:t>top</a:t>
            </a:r>
            <a:r>
              <a:rPr sz="1200" spc="50" dirty="0">
                <a:solidFill>
                  <a:srgbClr val="FFFFFF"/>
                </a:solidFill>
                <a:latin typeface="Arial"/>
                <a:cs typeface="Arial"/>
              </a:rPr>
              <a:t> </a:t>
            </a:r>
            <a:r>
              <a:rPr sz="1200" dirty="0">
                <a:solidFill>
                  <a:srgbClr val="FFFFFF"/>
                </a:solidFill>
                <a:latin typeface="Arial"/>
                <a:cs typeface="Arial"/>
              </a:rPr>
              <a:t>speed</a:t>
            </a:r>
            <a:r>
              <a:rPr sz="1200" spc="40" dirty="0">
                <a:solidFill>
                  <a:srgbClr val="FFFFFF"/>
                </a:solidFill>
                <a:latin typeface="Arial"/>
                <a:cs typeface="Arial"/>
              </a:rPr>
              <a:t> </a:t>
            </a:r>
            <a:r>
              <a:rPr sz="1200" dirty="0">
                <a:solidFill>
                  <a:srgbClr val="FFFFFF"/>
                </a:solidFill>
                <a:latin typeface="Arial"/>
                <a:cs typeface="Arial"/>
              </a:rPr>
              <a:t>of</a:t>
            </a:r>
            <a:r>
              <a:rPr sz="1200" spc="35" dirty="0">
                <a:solidFill>
                  <a:srgbClr val="FFFFFF"/>
                </a:solidFill>
                <a:latin typeface="Arial"/>
                <a:cs typeface="Arial"/>
              </a:rPr>
              <a:t> </a:t>
            </a:r>
            <a:r>
              <a:rPr sz="1200" dirty="0">
                <a:solidFill>
                  <a:srgbClr val="FFFFFF"/>
                </a:solidFill>
                <a:latin typeface="Arial"/>
                <a:cs typeface="Arial"/>
              </a:rPr>
              <a:t>320</a:t>
            </a:r>
            <a:r>
              <a:rPr sz="1200" spc="45" dirty="0">
                <a:solidFill>
                  <a:srgbClr val="FFFFFF"/>
                </a:solidFill>
                <a:latin typeface="Arial"/>
                <a:cs typeface="Arial"/>
              </a:rPr>
              <a:t> </a:t>
            </a:r>
            <a:r>
              <a:rPr sz="1200" spc="-20" dirty="0">
                <a:solidFill>
                  <a:srgbClr val="FFFFFF"/>
                </a:solidFill>
                <a:latin typeface="Arial"/>
                <a:cs typeface="Arial"/>
              </a:rPr>
              <a:t>km/h </a:t>
            </a:r>
            <a:r>
              <a:rPr sz="1200" dirty="0">
                <a:solidFill>
                  <a:srgbClr val="FFFFFF"/>
                </a:solidFill>
                <a:latin typeface="Arial"/>
                <a:cs typeface="Arial"/>
              </a:rPr>
              <a:t>(199mp/h).</a:t>
            </a:r>
            <a:r>
              <a:rPr sz="1200" spc="-10" dirty="0">
                <a:solidFill>
                  <a:srgbClr val="FFFFFF"/>
                </a:solidFill>
                <a:latin typeface="Arial"/>
                <a:cs typeface="Arial"/>
              </a:rPr>
              <a:t> </a:t>
            </a:r>
            <a:r>
              <a:rPr sz="1200" dirty="0">
                <a:solidFill>
                  <a:srgbClr val="FFFFFF"/>
                </a:solidFill>
                <a:latin typeface="Arial"/>
                <a:cs typeface="Arial"/>
              </a:rPr>
              <a:t>This</a:t>
            </a:r>
            <a:r>
              <a:rPr sz="1200" spc="25" dirty="0">
                <a:solidFill>
                  <a:srgbClr val="FFFFFF"/>
                </a:solidFill>
                <a:latin typeface="Arial"/>
                <a:cs typeface="Arial"/>
              </a:rPr>
              <a:t> </a:t>
            </a:r>
            <a:r>
              <a:rPr sz="1200" dirty="0">
                <a:solidFill>
                  <a:srgbClr val="FFFFFF"/>
                </a:solidFill>
                <a:latin typeface="Arial"/>
                <a:cs typeface="Arial"/>
              </a:rPr>
              <a:t>allows</a:t>
            </a:r>
            <a:r>
              <a:rPr sz="1200" spc="60" dirty="0">
                <a:solidFill>
                  <a:srgbClr val="FFFFFF"/>
                </a:solidFill>
                <a:latin typeface="Arial"/>
                <a:cs typeface="Arial"/>
              </a:rPr>
              <a:t> </a:t>
            </a:r>
            <a:r>
              <a:rPr sz="1200" dirty="0">
                <a:solidFill>
                  <a:srgbClr val="FFFFFF"/>
                </a:solidFill>
                <a:latin typeface="Arial"/>
                <a:cs typeface="Arial"/>
              </a:rPr>
              <a:t>you</a:t>
            </a:r>
            <a:r>
              <a:rPr sz="1200" spc="70" dirty="0">
                <a:solidFill>
                  <a:srgbClr val="FFFFFF"/>
                </a:solidFill>
                <a:latin typeface="Arial"/>
                <a:cs typeface="Arial"/>
              </a:rPr>
              <a:t> </a:t>
            </a:r>
            <a:r>
              <a:rPr sz="1200" dirty="0">
                <a:solidFill>
                  <a:srgbClr val="FFFFFF"/>
                </a:solidFill>
                <a:latin typeface="Arial"/>
                <a:cs typeface="Arial"/>
              </a:rPr>
              <a:t>to</a:t>
            </a:r>
            <a:r>
              <a:rPr sz="1200" spc="35" dirty="0">
                <a:solidFill>
                  <a:srgbClr val="FFFFFF"/>
                </a:solidFill>
                <a:latin typeface="Arial"/>
                <a:cs typeface="Arial"/>
              </a:rPr>
              <a:t> </a:t>
            </a:r>
            <a:r>
              <a:rPr sz="1200" dirty="0">
                <a:solidFill>
                  <a:srgbClr val="FFFFFF"/>
                </a:solidFill>
                <a:latin typeface="Arial"/>
                <a:cs typeface="Arial"/>
              </a:rPr>
              <a:t>get</a:t>
            </a:r>
            <a:r>
              <a:rPr sz="1200" spc="30" dirty="0">
                <a:solidFill>
                  <a:srgbClr val="FFFFFF"/>
                </a:solidFill>
                <a:latin typeface="Arial"/>
                <a:cs typeface="Arial"/>
              </a:rPr>
              <a:t> </a:t>
            </a:r>
            <a:r>
              <a:rPr sz="1200" dirty="0">
                <a:solidFill>
                  <a:srgbClr val="FFFFFF"/>
                </a:solidFill>
                <a:latin typeface="Arial"/>
                <a:cs typeface="Arial"/>
              </a:rPr>
              <a:t>to</a:t>
            </a:r>
            <a:r>
              <a:rPr sz="1200" spc="45" dirty="0">
                <a:solidFill>
                  <a:srgbClr val="FFFFFF"/>
                </a:solidFill>
                <a:latin typeface="Arial"/>
                <a:cs typeface="Arial"/>
              </a:rPr>
              <a:t> </a:t>
            </a:r>
            <a:r>
              <a:rPr sz="1200" dirty="0">
                <a:solidFill>
                  <a:srgbClr val="FFFFFF"/>
                </a:solidFill>
                <a:latin typeface="Arial"/>
                <a:cs typeface="Arial"/>
              </a:rPr>
              <a:t>wherever</a:t>
            </a:r>
            <a:r>
              <a:rPr sz="1200" spc="50" dirty="0">
                <a:solidFill>
                  <a:srgbClr val="FFFFFF"/>
                </a:solidFill>
                <a:latin typeface="Arial"/>
                <a:cs typeface="Arial"/>
              </a:rPr>
              <a:t> </a:t>
            </a:r>
            <a:r>
              <a:rPr sz="1200" dirty="0">
                <a:solidFill>
                  <a:srgbClr val="FFFFFF"/>
                </a:solidFill>
                <a:latin typeface="Arial"/>
                <a:cs typeface="Arial"/>
              </a:rPr>
              <a:t>you</a:t>
            </a:r>
            <a:r>
              <a:rPr sz="1200" spc="65" dirty="0">
                <a:solidFill>
                  <a:srgbClr val="FFFFFF"/>
                </a:solidFill>
                <a:latin typeface="Arial"/>
                <a:cs typeface="Arial"/>
              </a:rPr>
              <a:t> </a:t>
            </a:r>
            <a:r>
              <a:rPr sz="1200" dirty="0">
                <a:solidFill>
                  <a:srgbClr val="FFFFFF"/>
                </a:solidFill>
                <a:latin typeface="Arial"/>
                <a:cs typeface="Arial"/>
              </a:rPr>
              <a:t>need</a:t>
            </a:r>
            <a:r>
              <a:rPr sz="1200" spc="20" dirty="0">
                <a:solidFill>
                  <a:srgbClr val="FFFFFF"/>
                </a:solidFill>
                <a:latin typeface="Arial"/>
                <a:cs typeface="Arial"/>
              </a:rPr>
              <a:t> </a:t>
            </a:r>
            <a:r>
              <a:rPr sz="1200" dirty="0">
                <a:solidFill>
                  <a:srgbClr val="FFFFFF"/>
                </a:solidFill>
                <a:latin typeface="Arial"/>
                <a:cs typeface="Arial"/>
              </a:rPr>
              <a:t>in</a:t>
            </a:r>
            <a:r>
              <a:rPr sz="1200" spc="30" dirty="0">
                <a:solidFill>
                  <a:srgbClr val="FFFFFF"/>
                </a:solidFill>
                <a:latin typeface="Arial"/>
                <a:cs typeface="Arial"/>
              </a:rPr>
              <a:t> </a:t>
            </a:r>
            <a:r>
              <a:rPr sz="1200" spc="-10" dirty="0">
                <a:solidFill>
                  <a:srgbClr val="FFFFFF"/>
                </a:solidFill>
                <a:latin typeface="Arial"/>
                <a:cs typeface="Arial"/>
              </a:rPr>
              <a:t>little </a:t>
            </a:r>
            <a:r>
              <a:rPr sz="1200" dirty="0">
                <a:solidFill>
                  <a:srgbClr val="FFFFFF"/>
                </a:solidFill>
                <a:latin typeface="Arial"/>
                <a:cs typeface="Arial"/>
              </a:rPr>
              <a:t>time.</a:t>
            </a:r>
            <a:r>
              <a:rPr sz="1200" spc="-5" dirty="0">
                <a:solidFill>
                  <a:srgbClr val="FFFFFF"/>
                </a:solidFill>
                <a:latin typeface="Arial"/>
                <a:cs typeface="Arial"/>
              </a:rPr>
              <a:t> </a:t>
            </a:r>
            <a:r>
              <a:rPr sz="1200" dirty="0">
                <a:solidFill>
                  <a:srgbClr val="FFFFFF"/>
                </a:solidFill>
                <a:latin typeface="Arial"/>
                <a:cs typeface="Arial"/>
              </a:rPr>
              <a:t>Tokyo</a:t>
            </a:r>
            <a:r>
              <a:rPr sz="1200" spc="55" dirty="0">
                <a:solidFill>
                  <a:srgbClr val="FFFFFF"/>
                </a:solidFill>
                <a:latin typeface="Arial"/>
                <a:cs typeface="Arial"/>
              </a:rPr>
              <a:t> </a:t>
            </a:r>
            <a:r>
              <a:rPr sz="1200" dirty="0">
                <a:solidFill>
                  <a:srgbClr val="FFFFFF"/>
                </a:solidFill>
                <a:latin typeface="Arial"/>
                <a:cs typeface="Arial"/>
              </a:rPr>
              <a:t>&gt;Nagano</a:t>
            </a:r>
            <a:r>
              <a:rPr sz="1200" spc="5" dirty="0">
                <a:solidFill>
                  <a:srgbClr val="FFFFFF"/>
                </a:solidFill>
                <a:latin typeface="Arial"/>
                <a:cs typeface="Arial"/>
              </a:rPr>
              <a:t> </a:t>
            </a:r>
            <a:r>
              <a:rPr sz="1200" dirty="0">
                <a:solidFill>
                  <a:srgbClr val="FFFFFF"/>
                </a:solidFill>
                <a:latin typeface="Arial"/>
                <a:cs typeface="Arial"/>
              </a:rPr>
              <a:t>top</a:t>
            </a:r>
            <a:r>
              <a:rPr sz="1200" spc="30" dirty="0">
                <a:solidFill>
                  <a:srgbClr val="FFFFFF"/>
                </a:solidFill>
                <a:latin typeface="Arial"/>
                <a:cs typeface="Arial"/>
              </a:rPr>
              <a:t> </a:t>
            </a:r>
            <a:r>
              <a:rPr sz="1200" dirty="0">
                <a:solidFill>
                  <a:srgbClr val="FFFFFF"/>
                </a:solidFill>
                <a:latin typeface="Arial"/>
                <a:cs typeface="Arial"/>
              </a:rPr>
              <a:t>speed</a:t>
            </a:r>
            <a:r>
              <a:rPr sz="1200" spc="5" dirty="0">
                <a:solidFill>
                  <a:srgbClr val="FFFFFF"/>
                </a:solidFill>
                <a:latin typeface="Arial"/>
                <a:cs typeface="Arial"/>
              </a:rPr>
              <a:t> </a:t>
            </a:r>
            <a:r>
              <a:rPr sz="1200" dirty="0">
                <a:solidFill>
                  <a:srgbClr val="FFFFFF"/>
                </a:solidFill>
                <a:latin typeface="Arial"/>
                <a:cs typeface="Arial"/>
              </a:rPr>
              <a:t>of</a:t>
            </a:r>
            <a:r>
              <a:rPr sz="1200" spc="20" dirty="0">
                <a:solidFill>
                  <a:srgbClr val="FFFFFF"/>
                </a:solidFill>
                <a:latin typeface="Arial"/>
                <a:cs typeface="Arial"/>
              </a:rPr>
              <a:t> </a:t>
            </a:r>
            <a:r>
              <a:rPr sz="1200" spc="-10" dirty="0">
                <a:solidFill>
                  <a:srgbClr val="FFFFFF"/>
                </a:solidFill>
                <a:latin typeface="Arial"/>
                <a:cs typeface="Arial"/>
              </a:rPr>
              <a:t>260km/h</a:t>
            </a:r>
            <a:endParaRPr sz="1200" dirty="0">
              <a:latin typeface="Arial"/>
              <a:cs typeface="Arial"/>
            </a:endParaRPr>
          </a:p>
        </p:txBody>
      </p:sp>
      <p:pic>
        <p:nvPicPr>
          <p:cNvPr id="5" name="図 4">
            <a:extLst>
              <a:ext uri="{FF2B5EF4-FFF2-40B4-BE49-F238E27FC236}">
                <a16:creationId xmlns:a16="http://schemas.microsoft.com/office/drawing/2014/main" id="{341E23BD-C80F-BD82-C2EA-41A8A90FFC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773906"/>
            <a:ext cx="10693400" cy="6015038"/>
          </a:xfrm>
          <a:prstGeom prst="rect">
            <a:avLst/>
          </a:prstGeom>
        </p:spPr>
      </p:pic>
      <p:sp>
        <p:nvSpPr>
          <p:cNvPr id="6" name="object 3">
            <a:extLst>
              <a:ext uri="{FF2B5EF4-FFF2-40B4-BE49-F238E27FC236}">
                <a16:creationId xmlns:a16="http://schemas.microsoft.com/office/drawing/2014/main" id="{6CB41F57-D235-FE2E-025A-CC32EE8FAE6D}"/>
              </a:ext>
            </a:extLst>
          </p:cNvPr>
          <p:cNvSpPr txBox="1"/>
          <p:nvPr/>
        </p:nvSpPr>
        <p:spPr>
          <a:xfrm>
            <a:off x="246743" y="5305425"/>
            <a:ext cx="5105400" cy="1642181"/>
          </a:xfrm>
          <a:prstGeom prst="rect">
            <a:avLst/>
          </a:prstGeom>
        </p:spPr>
        <p:txBody>
          <a:bodyPr vert="horz" wrap="square" lIns="0" tIns="16510" rIns="0" bIns="0" rtlCol="0">
            <a:spAutoFit/>
          </a:bodyPr>
          <a:lstStyle/>
          <a:p>
            <a:pPr marL="12700" algn="l">
              <a:lnSpc>
                <a:spcPct val="100000"/>
              </a:lnSpc>
              <a:spcBef>
                <a:spcPts val="130"/>
              </a:spcBef>
            </a:pPr>
            <a:r>
              <a:rPr sz="2000" b="1" dirty="0">
                <a:solidFill>
                  <a:schemeClr val="tx1"/>
                </a:solidFill>
                <a:latin typeface="Arial"/>
                <a:cs typeface="Arial"/>
              </a:rPr>
              <a:t>Day</a:t>
            </a:r>
            <a:r>
              <a:rPr lang="en-US" sz="2000" b="1" dirty="0">
                <a:solidFill>
                  <a:schemeClr val="tx1"/>
                </a:solidFill>
                <a:latin typeface="Arial"/>
                <a:cs typeface="Arial"/>
              </a:rPr>
              <a:t>2</a:t>
            </a:r>
            <a:r>
              <a:rPr lang="en-US" sz="2000" b="1" spc="60" dirty="0">
                <a:solidFill>
                  <a:schemeClr val="tx1"/>
                </a:solidFill>
                <a:latin typeface="Arial"/>
                <a:cs typeface="Arial"/>
              </a:rPr>
              <a:t> Arriving Japan(Fukuoka Airport)</a:t>
            </a:r>
          </a:p>
          <a:p>
            <a:pPr marL="12700" algn="l">
              <a:lnSpc>
                <a:spcPct val="100000"/>
              </a:lnSpc>
              <a:spcBef>
                <a:spcPts val="130"/>
              </a:spcBef>
            </a:pPr>
            <a:endParaRPr lang="en-US" altLang="ja-JP" sz="1400" b="0" i="0" dirty="0">
              <a:solidFill>
                <a:schemeClr val="tx1"/>
              </a:solidFill>
              <a:effectLst/>
              <a:latin typeface="Arial" panose="020B0604020202020204" pitchFamily="34" charset="0"/>
              <a:cs typeface="Arial" panose="020B0604020202020204" pitchFamily="34" charset="0"/>
            </a:endParaRPr>
          </a:p>
          <a:p>
            <a:pPr marL="12700" algn="l">
              <a:lnSpc>
                <a:spcPct val="100000"/>
              </a:lnSpc>
              <a:spcBef>
                <a:spcPts val="130"/>
              </a:spcBef>
            </a:pPr>
            <a:r>
              <a:rPr lang="en-US" altLang="ja-JP" sz="1400" b="0" i="0" dirty="0">
                <a:solidFill>
                  <a:schemeClr val="tx1"/>
                </a:solidFill>
                <a:effectLst/>
                <a:latin typeface="Arial" panose="020B0604020202020204" pitchFamily="34" charset="0"/>
                <a:cs typeface="Arial" panose="020B0604020202020204" pitchFamily="34" charset="0"/>
              </a:rPr>
              <a:t>Your guide will pick you up at the </a:t>
            </a:r>
            <a:r>
              <a:rPr lang="en-US" altLang="ja-JP" sz="1400" dirty="0">
                <a:solidFill>
                  <a:schemeClr val="tx1"/>
                </a:solidFill>
                <a:latin typeface="Arial" panose="020B0604020202020204" pitchFamily="34" charset="0"/>
                <a:cs typeface="Arial" panose="020B0604020202020204" pitchFamily="34" charset="0"/>
              </a:rPr>
              <a:t>Fukuoka</a:t>
            </a:r>
            <a:r>
              <a:rPr lang="en-US" altLang="ja-JP" sz="1400" b="0" i="0" dirty="0">
                <a:solidFill>
                  <a:schemeClr val="tx1"/>
                </a:solidFill>
                <a:effectLst/>
                <a:latin typeface="Arial" panose="020B0604020202020204" pitchFamily="34" charset="0"/>
                <a:cs typeface="Arial" panose="020B0604020202020204" pitchFamily="34" charset="0"/>
              </a:rPr>
              <a:t> airport. </a:t>
            </a:r>
          </a:p>
          <a:p>
            <a:pPr marL="12700" algn="l">
              <a:lnSpc>
                <a:spcPct val="100000"/>
              </a:lnSpc>
              <a:spcBef>
                <a:spcPts val="130"/>
              </a:spcBef>
            </a:pPr>
            <a:r>
              <a:rPr lang="en-US" altLang="ja-JP" sz="1400" b="0" i="0" dirty="0">
                <a:solidFill>
                  <a:schemeClr val="tx1"/>
                </a:solidFill>
                <a:effectLst/>
                <a:latin typeface="Arial" panose="020B0604020202020204" pitchFamily="34" charset="0"/>
                <a:cs typeface="Arial" panose="020B0604020202020204" pitchFamily="34" charset="0"/>
              </a:rPr>
              <a:t>On this day, we will guide you to a hotel in </a:t>
            </a:r>
            <a:r>
              <a:rPr lang="en-US" altLang="ja-JP" sz="1400" dirty="0">
                <a:solidFill>
                  <a:schemeClr val="tx1"/>
                </a:solidFill>
                <a:latin typeface="Arial" panose="020B0604020202020204" pitchFamily="34" charset="0"/>
                <a:cs typeface="Arial" panose="020B0604020202020204" pitchFamily="34" charset="0"/>
              </a:rPr>
              <a:t>Fukuoka</a:t>
            </a:r>
            <a:r>
              <a:rPr lang="en-US" altLang="ja-JP" sz="1400" b="0" i="0" dirty="0">
                <a:solidFill>
                  <a:schemeClr val="tx1"/>
                </a:solidFill>
                <a:effectLst/>
                <a:latin typeface="Arial" panose="020B0604020202020204" pitchFamily="34" charset="0"/>
                <a:cs typeface="Arial" panose="020B0604020202020204" pitchFamily="34" charset="0"/>
              </a:rPr>
              <a:t>. </a:t>
            </a:r>
          </a:p>
          <a:p>
            <a:pPr marL="12700" algn="l">
              <a:lnSpc>
                <a:spcPct val="100000"/>
              </a:lnSpc>
              <a:spcBef>
                <a:spcPts val="130"/>
              </a:spcBef>
            </a:pPr>
            <a:r>
              <a:rPr lang="en-US" altLang="ja-JP" sz="1400" b="0" i="0" dirty="0">
                <a:solidFill>
                  <a:schemeClr val="tx1"/>
                </a:solidFill>
                <a:effectLst/>
                <a:latin typeface="Arial" panose="020B0604020202020204" pitchFamily="34" charset="0"/>
                <a:cs typeface="Arial" panose="020B0604020202020204" pitchFamily="34" charset="0"/>
              </a:rPr>
              <a:t>Enjoy </a:t>
            </a:r>
            <a:r>
              <a:rPr lang="en-US" altLang="ja-JP" sz="1400" dirty="0">
                <a:solidFill>
                  <a:schemeClr val="tx1"/>
                </a:solidFill>
                <a:latin typeface="Arial" panose="020B0604020202020204" pitchFamily="34" charset="0"/>
                <a:cs typeface="Arial" panose="020B0604020202020204" pitchFamily="34" charset="0"/>
              </a:rPr>
              <a:t>Fukuoka</a:t>
            </a:r>
            <a:r>
              <a:rPr lang="en-US" altLang="ja-JP" sz="1400" b="0" i="0" dirty="0">
                <a:solidFill>
                  <a:schemeClr val="tx1"/>
                </a:solidFill>
                <a:effectLst/>
                <a:latin typeface="Arial" panose="020B0604020202020204" pitchFamily="34" charset="0"/>
                <a:cs typeface="Arial" panose="020B0604020202020204" pitchFamily="34" charset="0"/>
              </a:rPr>
              <a:t> Night on your first day in Japan</a:t>
            </a:r>
            <a:endParaRPr lang="en-US" altLang="ja-JP" sz="1400" dirty="0">
              <a:solidFill>
                <a:schemeClr val="tx1"/>
              </a:solidFill>
              <a:latin typeface="Arial" panose="020B0604020202020204" pitchFamily="34" charset="0"/>
              <a:cs typeface="Arial" panose="020B0604020202020204" pitchFamily="34" charset="0"/>
            </a:endParaRPr>
          </a:p>
          <a:p>
            <a:pPr marL="12700" algn="l">
              <a:lnSpc>
                <a:spcPct val="100000"/>
              </a:lnSpc>
              <a:spcBef>
                <a:spcPts val="130"/>
              </a:spcBef>
            </a:pPr>
            <a:endParaRPr lang="en-US" altLang="ja-JP" sz="1400" b="1" spc="60" dirty="0">
              <a:solidFill>
                <a:schemeClr val="tx1"/>
              </a:solidFill>
              <a:latin typeface="Arial"/>
              <a:cs typeface="Arial"/>
            </a:endParaRPr>
          </a:p>
          <a:p>
            <a:pPr marL="12700" marR="522605" algn="l">
              <a:lnSpc>
                <a:spcPct val="102499"/>
              </a:lnSpc>
              <a:spcBef>
                <a:spcPts val="5"/>
              </a:spcBef>
            </a:pPr>
            <a:endParaRPr sz="1200" dirty="0">
              <a:latin typeface="Arial"/>
              <a:cs typeface="Arial"/>
            </a:endParaRPr>
          </a:p>
        </p:txBody>
      </p:sp>
    </p:spTree>
    <p:extLst>
      <p:ext uri="{BB962C8B-B14F-4D97-AF65-F5344CB8AC3E}">
        <p14:creationId xmlns:p14="http://schemas.microsoft.com/office/powerpoint/2010/main" val="186187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4DF2D7B-7E2C-623D-68DE-299055B7D8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14425"/>
            <a:ext cx="10693400" cy="5803397"/>
          </a:xfrm>
          <a:prstGeom prst="rect">
            <a:avLst/>
          </a:prstGeom>
        </p:spPr>
      </p:pic>
      <p:sp>
        <p:nvSpPr>
          <p:cNvPr id="5" name="object 5"/>
          <p:cNvSpPr txBox="1"/>
          <p:nvPr/>
        </p:nvSpPr>
        <p:spPr>
          <a:xfrm>
            <a:off x="6489700" y="1266825"/>
            <a:ext cx="4203700" cy="1327223"/>
          </a:xfrm>
          <a:prstGeom prst="rect">
            <a:avLst/>
          </a:prstGeom>
        </p:spPr>
        <p:txBody>
          <a:bodyPr vert="horz" wrap="square" lIns="0" tIns="13335" rIns="0" bIns="0" rtlCol="0">
            <a:spAutoFit/>
          </a:bodyPr>
          <a:lstStyle/>
          <a:p>
            <a:pPr marL="50165" algn="ctr">
              <a:lnSpc>
                <a:spcPts val="1670"/>
              </a:lnSpc>
              <a:spcBef>
                <a:spcPts val="105"/>
              </a:spcBef>
            </a:pPr>
            <a:r>
              <a:rPr sz="2000" b="1" spc="-20" dirty="0">
                <a:solidFill>
                  <a:schemeClr val="bg1"/>
                </a:solidFill>
                <a:latin typeface="Arial"/>
                <a:cs typeface="Arial"/>
              </a:rPr>
              <a:t>Day</a:t>
            </a:r>
            <a:r>
              <a:rPr lang="en-US" altLang="ja-JP" sz="2000" b="1" spc="-20" dirty="0">
                <a:solidFill>
                  <a:schemeClr val="bg1"/>
                </a:solidFill>
                <a:latin typeface="Arial"/>
                <a:cs typeface="Arial"/>
              </a:rPr>
              <a:t>2 Fukuoka City</a:t>
            </a:r>
          </a:p>
          <a:p>
            <a:pPr marL="50165">
              <a:lnSpc>
                <a:spcPts val="1670"/>
              </a:lnSpc>
              <a:spcBef>
                <a:spcPts val="105"/>
              </a:spcBef>
            </a:pPr>
            <a:endParaRPr sz="1200" dirty="0">
              <a:solidFill>
                <a:schemeClr val="bg1"/>
              </a:solidFill>
              <a:latin typeface="Arial"/>
              <a:cs typeface="Arial"/>
            </a:endParaRPr>
          </a:p>
          <a:p>
            <a:pPr marL="50800" marR="196215">
              <a:lnSpc>
                <a:spcPct val="102499"/>
              </a:lnSpc>
              <a:spcBef>
                <a:spcPts val="35"/>
              </a:spcBef>
            </a:pPr>
            <a:r>
              <a:rPr lang="en-US" altLang="ja-JP" sz="1400" b="0" i="0" dirty="0">
                <a:solidFill>
                  <a:schemeClr val="bg1"/>
                </a:solidFill>
                <a:effectLst/>
                <a:latin typeface="Arial" panose="020B0604020202020204" pitchFamily="34" charset="0"/>
                <a:cs typeface="Arial" panose="020B0604020202020204" pitchFamily="34" charset="0"/>
              </a:rPr>
              <a:t>Stay overnight in Fukuoka on the day of arrival. Enjoy the first night in </a:t>
            </a:r>
            <a:r>
              <a:rPr lang="en-US" altLang="ja-JP" sz="1400" b="0" i="0" dirty="0" err="1">
                <a:solidFill>
                  <a:schemeClr val="bg1"/>
                </a:solidFill>
                <a:effectLst/>
                <a:latin typeface="Arial" panose="020B0604020202020204" pitchFamily="34" charset="0"/>
                <a:cs typeface="Arial" panose="020B0604020202020204" pitchFamily="34" charset="0"/>
              </a:rPr>
              <a:t>Nakasu</a:t>
            </a:r>
            <a:r>
              <a:rPr lang="en-US" altLang="ja-JP" sz="1400" b="0" i="0" dirty="0">
                <a:solidFill>
                  <a:schemeClr val="bg1"/>
                </a:solidFill>
                <a:effectLst/>
                <a:latin typeface="Arial" panose="020B0604020202020204" pitchFamily="34" charset="0"/>
                <a:cs typeface="Arial" panose="020B0604020202020204" pitchFamily="34" charset="0"/>
              </a:rPr>
              <a:t>, Kyushu's busiest  district. One of Fukuoka's specialties is that when it gets dark, food stalls pop up all over the city.</a:t>
            </a:r>
            <a:endParaRPr lang="en-US" altLang="ja-JP" sz="1400"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21052A2-05CC-C58A-F97C-54B94E78AE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01443" y="4719446"/>
            <a:ext cx="1586310" cy="2086357"/>
          </a:xfrm>
          <a:prstGeom prst="rect">
            <a:avLst/>
          </a:prstGeom>
        </p:spPr>
      </p:pic>
      <p:sp>
        <p:nvSpPr>
          <p:cNvPr id="5" name="object 5"/>
          <p:cNvSpPr txBox="1"/>
          <p:nvPr/>
        </p:nvSpPr>
        <p:spPr>
          <a:xfrm>
            <a:off x="6125029" y="1800225"/>
            <a:ext cx="4557486" cy="2217274"/>
          </a:xfrm>
          <a:prstGeom prst="rect">
            <a:avLst/>
          </a:prstGeom>
        </p:spPr>
        <p:txBody>
          <a:bodyPr vert="horz" wrap="square" lIns="0" tIns="13335" rIns="0" bIns="0" rtlCol="0">
            <a:spAutoFit/>
          </a:bodyPr>
          <a:lstStyle/>
          <a:p>
            <a:pPr marL="50165">
              <a:lnSpc>
                <a:spcPts val="1670"/>
              </a:lnSpc>
              <a:spcBef>
                <a:spcPts val="105"/>
              </a:spcBef>
            </a:pPr>
            <a:r>
              <a:rPr sz="2000" b="1" spc="-20" dirty="0">
                <a:solidFill>
                  <a:schemeClr val="tx1"/>
                </a:solidFill>
                <a:latin typeface="Arial"/>
                <a:cs typeface="Arial"/>
              </a:rPr>
              <a:t>Day</a:t>
            </a:r>
            <a:r>
              <a:rPr lang="en-US" altLang="ja-JP" sz="2000" b="1" spc="-20" dirty="0">
                <a:solidFill>
                  <a:schemeClr val="tx1"/>
                </a:solidFill>
                <a:latin typeface="Arial"/>
                <a:cs typeface="Arial"/>
              </a:rPr>
              <a:t>3</a:t>
            </a:r>
            <a:r>
              <a:rPr lang="ja-JP" altLang="en-US" sz="2000" b="1" spc="-20" dirty="0">
                <a:solidFill>
                  <a:schemeClr val="tx1"/>
                </a:solidFill>
                <a:latin typeface="Arial"/>
                <a:cs typeface="Arial"/>
              </a:rPr>
              <a:t> </a:t>
            </a:r>
            <a:r>
              <a:rPr lang="en-US" altLang="ja-JP" sz="2000" b="1" spc="-10" dirty="0">
                <a:solidFill>
                  <a:schemeClr val="tx1"/>
                </a:solidFill>
                <a:latin typeface="Arial"/>
                <a:cs typeface="Arial"/>
              </a:rPr>
              <a:t>Fukuoka</a:t>
            </a:r>
            <a:r>
              <a:rPr lang="ja-JP" altLang="en-US" sz="2000" b="1" spc="-10" dirty="0">
                <a:solidFill>
                  <a:schemeClr val="tx1"/>
                </a:solidFill>
                <a:latin typeface="Arial"/>
                <a:cs typeface="Arial"/>
              </a:rPr>
              <a:t> </a:t>
            </a:r>
            <a:r>
              <a:rPr lang="en-US" altLang="ja-JP" sz="2000" b="1" spc="-10" dirty="0">
                <a:solidFill>
                  <a:schemeClr val="tx1"/>
                </a:solidFill>
                <a:latin typeface="Arial"/>
                <a:cs typeface="Arial"/>
              </a:rPr>
              <a:t>to </a:t>
            </a:r>
            <a:r>
              <a:rPr lang="en-US" altLang="ja-JP" sz="2000" b="1" spc="-10" dirty="0" err="1">
                <a:solidFill>
                  <a:schemeClr val="tx1"/>
                </a:solidFill>
                <a:latin typeface="Arial"/>
                <a:cs typeface="Arial"/>
              </a:rPr>
              <a:t>Beppu</a:t>
            </a:r>
            <a:r>
              <a:rPr lang="en-US" altLang="ja-JP" sz="2000" b="1" spc="-10" dirty="0">
                <a:solidFill>
                  <a:schemeClr val="tx1"/>
                </a:solidFill>
                <a:latin typeface="Arial"/>
                <a:cs typeface="Arial"/>
              </a:rPr>
              <a:t> Onsen</a:t>
            </a:r>
          </a:p>
          <a:p>
            <a:pPr marL="50165">
              <a:lnSpc>
                <a:spcPts val="1670"/>
              </a:lnSpc>
              <a:spcBef>
                <a:spcPts val="105"/>
              </a:spcBef>
            </a:pPr>
            <a:r>
              <a:rPr lang="en-US" altLang="ja-JP" sz="2000" b="1" spc="-10" dirty="0">
                <a:solidFill>
                  <a:schemeClr val="tx1"/>
                </a:solidFill>
                <a:latin typeface="Arial"/>
                <a:cs typeface="Arial"/>
              </a:rPr>
              <a:t>          via </a:t>
            </a:r>
            <a:r>
              <a:rPr lang="en-US" altLang="ja-JP" sz="2000" b="1" spc="-10" dirty="0" err="1">
                <a:solidFill>
                  <a:schemeClr val="tx1"/>
                </a:solidFill>
                <a:latin typeface="Arial"/>
                <a:cs typeface="Arial"/>
              </a:rPr>
              <a:t>Moji&amp;Shimonoseki</a:t>
            </a:r>
            <a:endParaRPr lang="en-US" altLang="ja-JP" sz="2000" b="1" spc="-10" dirty="0">
              <a:solidFill>
                <a:schemeClr val="tx1"/>
              </a:solidFill>
              <a:latin typeface="Arial"/>
              <a:cs typeface="Arial"/>
            </a:endParaRPr>
          </a:p>
          <a:p>
            <a:pPr marL="50165">
              <a:lnSpc>
                <a:spcPts val="1670"/>
              </a:lnSpc>
              <a:spcBef>
                <a:spcPts val="105"/>
              </a:spcBef>
            </a:pPr>
            <a:endParaRPr sz="1200" dirty="0">
              <a:solidFill>
                <a:schemeClr val="tx1"/>
              </a:solidFill>
              <a:latin typeface="Arial"/>
              <a:cs typeface="Arial"/>
            </a:endParaRPr>
          </a:p>
          <a:p>
            <a:pPr marL="50800" marR="196215">
              <a:lnSpc>
                <a:spcPct val="102499"/>
              </a:lnSpc>
              <a:spcBef>
                <a:spcPts val="35"/>
              </a:spcBef>
            </a:pPr>
            <a:r>
              <a:rPr lang="en-US" altLang="ja-JP" sz="1400" b="0" i="0" dirty="0">
                <a:solidFill>
                  <a:srgbClr val="3C4043"/>
                </a:solidFill>
                <a:effectLst/>
                <a:latin typeface="Arial" panose="020B0604020202020204" pitchFamily="34" charset="0"/>
                <a:cs typeface="Arial" panose="020B0604020202020204" pitchFamily="34" charset="0"/>
              </a:rPr>
              <a:t>Depart from Fukuoka and start your Japan trip. Take the Shinkansen to Moji in 30 minutes. This is the place where Kyushu and Shikoku are connected by bridges and underpasses. Cycling from Fukuoka to Shimonoseki by underpasses is fun experience.</a:t>
            </a:r>
          </a:p>
          <a:p>
            <a:pPr marL="50800" marR="196215">
              <a:lnSpc>
                <a:spcPct val="102499"/>
              </a:lnSpc>
              <a:spcBef>
                <a:spcPts val="35"/>
              </a:spcBef>
            </a:pPr>
            <a:r>
              <a:rPr lang="en-US" altLang="ja-JP" sz="1400" b="0" i="0" dirty="0">
                <a:solidFill>
                  <a:srgbClr val="3C4043"/>
                </a:solidFill>
                <a:effectLst/>
                <a:latin typeface="Arial" panose="020B0604020202020204" pitchFamily="34" charset="0"/>
                <a:cs typeface="Arial" panose="020B0604020202020204" pitchFamily="34" charset="0"/>
              </a:rPr>
              <a:t> At the </a:t>
            </a:r>
            <a:r>
              <a:rPr lang="en-US" altLang="ja-JP" sz="1400" b="0" i="0" dirty="0" err="1">
                <a:solidFill>
                  <a:srgbClr val="3C4043"/>
                </a:solidFill>
                <a:effectLst/>
                <a:latin typeface="Arial" panose="020B0604020202020204" pitchFamily="34" charset="0"/>
                <a:cs typeface="Arial" panose="020B0604020202020204" pitchFamily="34" charset="0"/>
              </a:rPr>
              <a:t>Karato</a:t>
            </a:r>
            <a:r>
              <a:rPr lang="en-US" altLang="ja-JP" sz="1400" b="0" i="0" dirty="0">
                <a:solidFill>
                  <a:srgbClr val="3C4043"/>
                </a:solidFill>
                <a:effectLst/>
                <a:latin typeface="Arial" panose="020B0604020202020204" pitchFamily="34" charset="0"/>
                <a:cs typeface="Arial" panose="020B0604020202020204" pitchFamily="34" charset="0"/>
              </a:rPr>
              <a:t> market in Shimonoseki, you can try a blowfish sushi.</a:t>
            </a:r>
            <a:endParaRPr lang="en-US" altLang="ja-JP" sz="1400" dirty="0">
              <a:solidFill>
                <a:schemeClr val="tx1"/>
              </a:solidFill>
              <a:latin typeface="Arial" panose="020B0604020202020204" pitchFamily="34" charset="0"/>
              <a:cs typeface="Arial" panose="020B0604020202020204" pitchFamily="34" charset="0"/>
            </a:endParaRPr>
          </a:p>
        </p:txBody>
      </p:sp>
      <p:pic>
        <p:nvPicPr>
          <p:cNvPr id="4" name="図 3">
            <a:extLst>
              <a:ext uri="{FF2B5EF4-FFF2-40B4-BE49-F238E27FC236}">
                <a16:creationId xmlns:a16="http://schemas.microsoft.com/office/drawing/2014/main" id="{D71DF063-619F-D66B-2125-34F5EB6749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058" y="4086225"/>
            <a:ext cx="5617633" cy="3159919"/>
          </a:xfrm>
          <a:prstGeom prst="rect">
            <a:avLst/>
          </a:prstGeom>
        </p:spPr>
      </p:pic>
      <p:pic>
        <p:nvPicPr>
          <p:cNvPr id="7" name="図 6">
            <a:extLst>
              <a:ext uri="{FF2B5EF4-FFF2-40B4-BE49-F238E27FC236}">
                <a16:creationId xmlns:a16="http://schemas.microsoft.com/office/drawing/2014/main" id="{EA2702EF-C5DA-C9A1-CF47-13534DD001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3059" y="733425"/>
            <a:ext cx="5617633" cy="3159919"/>
          </a:xfrm>
          <a:prstGeom prst="rect">
            <a:avLst/>
          </a:prstGeom>
        </p:spPr>
      </p:pic>
      <p:pic>
        <p:nvPicPr>
          <p:cNvPr id="11" name="図 10">
            <a:extLst>
              <a:ext uri="{FF2B5EF4-FFF2-40B4-BE49-F238E27FC236}">
                <a16:creationId xmlns:a16="http://schemas.microsoft.com/office/drawing/2014/main" id="{0E6B54D4-F6D7-74AA-F0B1-CAEF61355A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87753" y="4734414"/>
            <a:ext cx="2812589" cy="2093581"/>
          </a:xfrm>
          <a:prstGeom prst="rect">
            <a:avLst/>
          </a:prstGeom>
        </p:spPr>
      </p:pic>
    </p:spTree>
    <p:extLst>
      <p:ext uri="{BB962C8B-B14F-4D97-AF65-F5344CB8AC3E}">
        <p14:creationId xmlns:p14="http://schemas.microsoft.com/office/powerpoint/2010/main" val="566724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2DB1BF-38C0-A01C-A708-08E71E533F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01713"/>
            <a:ext cx="10693400" cy="7128933"/>
          </a:xfrm>
          <a:prstGeom prst="rect">
            <a:avLst/>
          </a:prstGeom>
        </p:spPr>
      </p:pic>
      <p:sp>
        <p:nvSpPr>
          <p:cNvPr id="13" name="object 5">
            <a:extLst>
              <a:ext uri="{FF2B5EF4-FFF2-40B4-BE49-F238E27FC236}">
                <a16:creationId xmlns:a16="http://schemas.microsoft.com/office/drawing/2014/main" id="{B52248EC-B072-FD47-5F28-F86482ECE2D8}"/>
              </a:ext>
            </a:extLst>
          </p:cNvPr>
          <p:cNvSpPr txBox="1"/>
          <p:nvPr/>
        </p:nvSpPr>
        <p:spPr>
          <a:xfrm>
            <a:off x="5956300" y="885825"/>
            <a:ext cx="4562075" cy="1333507"/>
          </a:xfrm>
          <a:prstGeom prst="rect">
            <a:avLst/>
          </a:prstGeom>
        </p:spPr>
        <p:txBody>
          <a:bodyPr vert="horz" wrap="square" lIns="0" tIns="13335" rIns="0" bIns="0" rtlCol="0">
            <a:spAutoFit/>
          </a:bodyPr>
          <a:lstStyle/>
          <a:p>
            <a:pPr marL="50165" algn="ctr">
              <a:lnSpc>
                <a:spcPts val="1670"/>
              </a:lnSpc>
              <a:spcBef>
                <a:spcPts val="105"/>
              </a:spcBef>
            </a:pPr>
            <a:r>
              <a:rPr lang="en-US" altLang="ja-JP" sz="2000" b="1" spc="-20" dirty="0" err="1">
                <a:solidFill>
                  <a:schemeClr val="bg1"/>
                </a:solidFill>
                <a:latin typeface="Arial"/>
                <a:cs typeface="Arial"/>
              </a:rPr>
              <a:t>Beppu</a:t>
            </a:r>
            <a:r>
              <a:rPr lang="en-US" altLang="ja-JP" sz="2000" b="1" spc="-20" dirty="0">
                <a:solidFill>
                  <a:schemeClr val="bg1"/>
                </a:solidFill>
                <a:latin typeface="Arial"/>
                <a:cs typeface="Arial"/>
              </a:rPr>
              <a:t> Onsen(Hot spring)</a:t>
            </a:r>
          </a:p>
          <a:p>
            <a:pPr marL="50165">
              <a:lnSpc>
                <a:spcPts val="1670"/>
              </a:lnSpc>
              <a:spcBef>
                <a:spcPts val="105"/>
              </a:spcBef>
            </a:pPr>
            <a:endParaRPr lang="en-US" sz="1400" b="1" spc="-20" dirty="0">
              <a:solidFill>
                <a:schemeClr val="bg1"/>
              </a:solidFill>
              <a:latin typeface="Arial" panose="020B0604020202020204" pitchFamily="34" charset="0"/>
              <a:cs typeface="Arial" panose="020B0604020202020204" pitchFamily="34" charset="0"/>
            </a:endParaRPr>
          </a:p>
          <a:p>
            <a:pPr marL="50165">
              <a:lnSpc>
                <a:spcPts val="1670"/>
              </a:lnSpc>
              <a:spcBef>
                <a:spcPts val="105"/>
              </a:spcBef>
            </a:pPr>
            <a:r>
              <a:rPr lang="en-US" altLang="ja-JP" sz="1400" b="0" i="0" dirty="0">
                <a:solidFill>
                  <a:schemeClr val="bg1"/>
                </a:solidFill>
                <a:effectLst/>
                <a:latin typeface="Arial" panose="020B0604020202020204" pitchFamily="34" charset="0"/>
                <a:cs typeface="Arial" panose="020B0604020202020204" pitchFamily="34" charset="0"/>
              </a:rPr>
              <a:t>One of Japan's leading hot spring resorts. There are eight hot springs called </a:t>
            </a:r>
            <a:r>
              <a:rPr lang="en-US" altLang="ja-JP" sz="1400" b="0" i="0" dirty="0" err="1">
                <a:solidFill>
                  <a:schemeClr val="bg1"/>
                </a:solidFill>
                <a:effectLst/>
                <a:latin typeface="Arial" panose="020B0604020202020204" pitchFamily="34" charset="0"/>
                <a:cs typeface="Arial" panose="020B0604020202020204" pitchFamily="34" charset="0"/>
              </a:rPr>
              <a:t>Beppu</a:t>
            </a:r>
            <a:r>
              <a:rPr lang="en-US" altLang="ja-JP" sz="1400" b="0" i="0" dirty="0">
                <a:solidFill>
                  <a:schemeClr val="bg1"/>
                </a:solidFill>
                <a:effectLst/>
                <a:latin typeface="Arial" panose="020B0604020202020204" pitchFamily="34" charset="0"/>
                <a:cs typeface="Arial" panose="020B0604020202020204" pitchFamily="34" charset="0"/>
              </a:rPr>
              <a:t> </a:t>
            </a:r>
            <a:r>
              <a:rPr lang="en-US" altLang="ja-JP" sz="1400" b="0" i="0" dirty="0" err="1">
                <a:solidFill>
                  <a:schemeClr val="bg1"/>
                </a:solidFill>
                <a:effectLst/>
                <a:latin typeface="Arial" panose="020B0604020202020204" pitchFamily="34" charset="0"/>
                <a:cs typeface="Arial" panose="020B0604020202020204" pitchFamily="34" charset="0"/>
              </a:rPr>
              <a:t>Hatto</a:t>
            </a:r>
            <a:r>
              <a:rPr lang="en-US" altLang="ja-JP" sz="1400" b="0" i="0" dirty="0">
                <a:solidFill>
                  <a:schemeClr val="bg1"/>
                </a:solidFill>
                <a:effectLst/>
                <a:latin typeface="Arial" panose="020B0604020202020204" pitchFamily="34" charset="0"/>
                <a:cs typeface="Arial" panose="020B0604020202020204" pitchFamily="34" charset="0"/>
              </a:rPr>
              <a:t>, and steam rises from everywhere in the city. We will also visit a sightseeing spot called </a:t>
            </a:r>
            <a:r>
              <a:rPr lang="en-US" altLang="ja-JP" sz="1400" b="0" i="0" dirty="0" err="1">
                <a:solidFill>
                  <a:schemeClr val="bg1"/>
                </a:solidFill>
                <a:effectLst/>
                <a:latin typeface="Arial" panose="020B0604020202020204" pitchFamily="34" charset="0"/>
                <a:cs typeface="Arial" panose="020B0604020202020204" pitchFamily="34" charset="0"/>
              </a:rPr>
              <a:t>Jigoku</a:t>
            </a:r>
            <a:r>
              <a:rPr lang="en-US" altLang="ja-JP" sz="1400" b="0" i="0" dirty="0">
                <a:solidFill>
                  <a:schemeClr val="bg1"/>
                </a:solidFill>
                <a:effectLst/>
                <a:latin typeface="Arial" panose="020B0604020202020204" pitchFamily="34" charset="0"/>
                <a:cs typeface="Arial" panose="020B0604020202020204" pitchFamily="34" charset="0"/>
              </a:rPr>
              <a:t> </a:t>
            </a:r>
            <a:r>
              <a:rPr lang="en-US" altLang="ja-JP" sz="1400" b="0" i="0" dirty="0" err="1">
                <a:solidFill>
                  <a:schemeClr val="bg1"/>
                </a:solidFill>
                <a:effectLst/>
                <a:latin typeface="Arial" panose="020B0604020202020204" pitchFamily="34" charset="0"/>
                <a:cs typeface="Arial" panose="020B0604020202020204" pitchFamily="34" charset="0"/>
              </a:rPr>
              <a:t>Meguri</a:t>
            </a:r>
            <a:r>
              <a:rPr lang="en-US" altLang="ja-JP" sz="1400" b="0" i="0" dirty="0">
                <a:solidFill>
                  <a:schemeClr val="bg1"/>
                </a:solidFill>
                <a:effectLst/>
                <a:latin typeface="Arial" panose="020B0604020202020204" pitchFamily="34" charset="0"/>
                <a:cs typeface="Arial" panose="020B0604020202020204" pitchFamily="34" charset="0"/>
              </a:rPr>
              <a:t>(The hell tour).</a:t>
            </a:r>
            <a:endParaRPr lang="en-US" sz="1400" b="1" spc="-2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7347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0" y="108837"/>
            <a:ext cx="10693400" cy="1006045"/>
          </a:xfrm>
          <a:prstGeom prst="rect">
            <a:avLst/>
          </a:prstGeom>
        </p:spPr>
        <p:txBody>
          <a:bodyPr vert="horz" wrap="square" lIns="0" tIns="13335" rIns="0" bIns="0" rtlCol="0">
            <a:spAutoFit/>
          </a:bodyPr>
          <a:lstStyle/>
          <a:p>
            <a:pPr marL="12700" algn="ctr">
              <a:lnSpc>
                <a:spcPct val="100000"/>
              </a:lnSpc>
              <a:spcBef>
                <a:spcPts val="105"/>
              </a:spcBef>
            </a:pPr>
            <a:r>
              <a:rPr sz="1400" b="1" dirty="0">
                <a:solidFill>
                  <a:srgbClr val="FFFFFF"/>
                </a:solidFill>
                <a:latin typeface="Arial"/>
                <a:cs typeface="Arial"/>
              </a:rPr>
              <a:t>Day</a:t>
            </a:r>
            <a:r>
              <a:rPr sz="1400" b="1" spc="-5" dirty="0">
                <a:solidFill>
                  <a:srgbClr val="FFFFFF"/>
                </a:solidFill>
                <a:latin typeface="Arial"/>
                <a:cs typeface="Arial"/>
              </a:rPr>
              <a:t> </a:t>
            </a:r>
            <a:r>
              <a:rPr lang="en-US" altLang="ja-JP" sz="2000" b="1" spc="-5" dirty="0">
                <a:solidFill>
                  <a:schemeClr val="tx1"/>
                </a:solidFill>
                <a:latin typeface="Arial"/>
                <a:cs typeface="Arial"/>
              </a:rPr>
              <a:t>Day4</a:t>
            </a:r>
            <a:r>
              <a:rPr sz="2000" b="1" spc="375" dirty="0">
                <a:solidFill>
                  <a:schemeClr val="tx1"/>
                </a:solidFill>
                <a:latin typeface="Arial"/>
                <a:cs typeface="Arial"/>
              </a:rPr>
              <a:t> </a:t>
            </a:r>
            <a:r>
              <a:rPr lang="en-US" sz="2000" b="1" spc="375" dirty="0" err="1">
                <a:solidFill>
                  <a:schemeClr val="tx1"/>
                </a:solidFill>
                <a:latin typeface="Arial"/>
                <a:cs typeface="Arial"/>
              </a:rPr>
              <a:t>Beppu</a:t>
            </a:r>
            <a:r>
              <a:rPr lang="en-US" sz="2000" b="1" spc="375" dirty="0">
                <a:solidFill>
                  <a:schemeClr val="tx1"/>
                </a:solidFill>
                <a:latin typeface="Arial"/>
                <a:cs typeface="Arial"/>
              </a:rPr>
              <a:t> to </a:t>
            </a:r>
            <a:r>
              <a:rPr lang="en-US" sz="2000" b="1" spc="375" dirty="0" err="1">
                <a:solidFill>
                  <a:schemeClr val="tx1"/>
                </a:solidFill>
                <a:latin typeface="Arial"/>
                <a:cs typeface="Arial"/>
              </a:rPr>
              <a:t>Mt.Aso&amp;Takachiho</a:t>
            </a:r>
            <a:r>
              <a:rPr lang="en-US" sz="2000" b="1" spc="375" dirty="0">
                <a:solidFill>
                  <a:schemeClr val="tx1"/>
                </a:solidFill>
                <a:latin typeface="Arial"/>
                <a:cs typeface="Arial"/>
              </a:rPr>
              <a:t> </a:t>
            </a:r>
            <a:r>
              <a:rPr lang="en-US" sz="2000" b="1" spc="375" dirty="0" err="1">
                <a:solidFill>
                  <a:schemeClr val="tx1"/>
                </a:solidFill>
                <a:latin typeface="Arial"/>
                <a:cs typeface="Arial"/>
              </a:rPr>
              <a:t>vally</a:t>
            </a:r>
            <a:endParaRPr lang="en-US" sz="2000" b="1" spc="375" dirty="0">
              <a:solidFill>
                <a:schemeClr val="tx1"/>
              </a:solidFill>
              <a:latin typeface="Arial"/>
              <a:cs typeface="Arial"/>
            </a:endParaRPr>
          </a:p>
          <a:p>
            <a:pPr marL="12700" algn="ctr">
              <a:lnSpc>
                <a:spcPct val="100000"/>
              </a:lnSpc>
              <a:spcBef>
                <a:spcPts val="105"/>
              </a:spcBef>
            </a:pPr>
            <a:r>
              <a:rPr lang="en-US" altLang="ja-JP" sz="1400" b="0" i="0" dirty="0">
                <a:solidFill>
                  <a:srgbClr val="3C4043"/>
                </a:solidFill>
                <a:effectLst/>
                <a:latin typeface="Arial" panose="020B0604020202020204" pitchFamily="34" charset="0"/>
                <a:cs typeface="Arial" panose="020B0604020202020204" pitchFamily="34" charset="0"/>
              </a:rPr>
              <a:t>Mount </a:t>
            </a:r>
            <a:r>
              <a:rPr lang="en-US" altLang="ja-JP" sz="1400" b="0" i="0" dirty="0" err="1">
                <a:solidFill>
                  <a:srgbClr val="3C4043"/>
                </a:solidFill>
                <a:effectLst/>
                <a:latin typeface="Arial" panose="020B0604020202020204" pitchFamily="34" charset="0"/>
                <a:cs typeface="Arial" panose="020B0604020202020204" pitchFamily="34" charset="0"/>
              </a:rPr>
              <a:t>Aso</a:t>
            </a:r>
            <a:r>
              <a:rPr lang="en-US" altLang="ja-JP" sz="1400" b="0" i="0" dirty="0">
                <a:solidFill>
                  <a:srgbClr val="3C4043"/>
                </a:solidFill>
                <a:effectLst/>
                <a:latin typeface="Arial" panose="020B0604020202020204" pitchFamily="34" charset="0"/>
                <a:cs typeface="Arial" panose="020B0604020202020204" pitchFamily="34" charset="0"/>
              </a:rPr>
              <a:t> is an active volcano and is the symbol of Kumamoto, which recently erupted in 2021. </a:t>
            </a:r>
          </a:p>
          <a:p>
            <a:pPr marL="12700" algn="ctr">
              <a:lnSpc>
                <a:spcPct val="100000"/>
              </a:lnSpc>
              <a:spcBef>
                <a:spcPts val="105"/>
              </a:spcBef>
            </a:pPr>
            <a:r>
              <a:rPr lang="en-US" altLang="ja-JP" sz="1400" b="0" i="0" dirty="0" err="1">
                <a:solidFill>
                  <a:srgbClr val="3C4043"/>
                </a:solidFill>
                <a:effectLst/>
                <a:latin typeface="Arial" panose="020B0604020202020204" pitchFamily="34" charset="0"/>
                <a:cs typeface="Arial" panose="020B0604020202020204" pitchFamily="34" charset="0"/>
              </a:rPr>
              <a:t>Takachiho</a:t>
            </a:r>
            <a:r>
              <a:rPr lang="en-US" altLang="ja-JP" sz="1400" b="0" i="0" dirty="0">
                <a:solidFill>
                  <a:srgbClr val="3C4043"/>
                </a:solidFill>
                <a:effectLst/>
                <a:latin typeface="Arial" panose="020B0604020202020204" pitchFamily="34" charset="0"/>
                <a:cs typeface="Arial" panose="020B0604020202020204" pitchFamily="34" charset="0"/>
              </a:rPr>
              <a:t> Gorge is a V-shaped gorge with 80-100m high cliffs that stretch for 7km.</a:t>
            </a:r>
          </a:p>
          <a:p>
            <a:pPr marL="12700" algn="ctr">
              <a:lnSpc>
                <a:spcPct val="100000"/>
              </a:lnSpc>
              <a:spcBef>
                <a:spcPts val="105"/>
              </a:spcBef>
            </a:pPr>
            <a:r>
              <a:rPr lang="en-US" altLang="ja-JP" sz="1400" b="0" i="0" dirty="0">
                <a:solidFill>
                  <a:srgbClr val="3C4043"/>
                </a:solidFill>
                <a:effectLst/>
                <a:latin typeface="Roboto" panose="02000000000000000000" pitchFamily="2" charset="0"/>
              </a:rPr>
              <a:t>A sightseeing spot that represents Miyazaki and is designated as a national natural monument.</a:t>
            </a:r>
            <a:endParaRPr lang="en-US" altLang="ja-JP" sz="1400" b="1" spc="375" dirty="0">
              <a:solidFill>
                <a:schemeClr val="tx1"/>
              </a:solidFill>
              <a:latin typeface="Arial" panose="020B0604020202020204" pitchFamily="34" charset="0"/>
              <a:cs typeface="Arial" panose="020B0604020202020204" pitchFamily="34" charset="0"/>
            </a:endParaRPr>
          </a:p>
        </p:txBody>
      </p:sp>
      <p:pic>
        <p:nvPicPr>
          <p:cNvPr id="6" name="図 5">
            <a:extLst>
              <a:ext uri="{FF2B5EF4-FFF2-40B4-BE49-F238E27FC236}">
                <a16:creationId xmlns:a16="http://schemas.microsoft.com/office/drawing/2014/main" id="{2FCA5258-F3BB-18D2-E3D1-82D56BF5DE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0746" y="1249690"/>
            <a:ext cx="4974893" cy="2813924"/>
          </a:xfrm>
          <a:prstGeom prst="rect">
            <a:avLst/>
          </a:prstGeom>
        </p:spPr>
      </p:pic>
      <p:pic>
        <p:nvPicPr>
          <p:cNvPr id="9" name="図 8">
            <a:extLst>
              <a:ext uri="{FF2B5EF4-FFF2-40B4-BE49-F238E27FC236}">
                <a16:creationId xmlns:a16="http://schemas.microsoft.com/office/drawing/2014/main" id="{64D97BB2-14D3-7F04-C01D-D271B8358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37" y="1234722"/>
            <a:ext cx="5029141" cy="2828892"/>
          </a:xfrm>
          <a:prstGeom prst="rect">
            <a:avLst/>
          </a:prstGeom>
        </p:spPr>
      </p:pic>
      <p:pic>
        <p:nvPicPr>
          <p:cNvPr id="11" name="図 10">
            <a:extLst>
              <a:ext uri="{FF2B5EF4-FFF2-40B4-BE49-F238E27FC236}">
                <a16:creationId xmlns:a16="http://schemas.microsoft.com/office/drawing/2014/main" id="{394EE5C0-AA71-C222-7D3F-B8671CE74F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446" y="4175367"/>
            <a:ext cx="4962193" cy="3308128"/>
          </a:xfrm>
          <a:prstGeom prst="rect">
            <a:avLst/>
          </a:prstGeom>
        </p:spPr>
      </p:pic>
      <p:pic>
        <p:nvPicPr>
          <p:cNvPr id="13" name="図 12">
            <a:extLst>
              <a:ext uri="{FF2B5EF4-FFF2-40B4-BE49-F238E27FC236}">
                <a16:creationId xmlns:a16="http://schemas.microsoft.com/office/drawing/2014/main" id="{9DA4A445-822D-806A-16D2-A34E75E31F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517" y="4153907"/>
            <a:ext cx="4994383" cy="33295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5">
            <a:extLst>
              <a:ext uri="{FF2B5EF4-FFF2-40B4-BE49-F238E27FC236}">
                <a16:creationId xmlns:a16="http://schemas.microsoft.com/office/drawing/2014/main" id="{93139D93-E2E2-17A0-3ECF-26C8EEBD8F66}"/>
              </a:ext>
            </a:extLst>
          </p:cNvPr>
          <p:cNvSpPr txBox="1"/>
          <p:nvPr/>
        </p:nvSpPr>
        <p:spPr>
          <a:xfrm>
            <a:off x="8951335" y="424408"/>
            <a:ext cx="1306649" cy="259686"/>
          </a:xfrm>
          <a:prstGeom prst="rect">
            <a:avLst/>
          </a:prstGeom>
        </p:spPr>
        <p:txBody>
          <a:bodyPr vert="horz" wrap="square" lIns="0" tIns="13335" rIns="0" bIns="0" rtlCol="0">
            <a:spAutoFit/>
          </a:bodyPr>
          <a:lstStyle/>
          <a:p>
            <a:pPr marL="12700">
              <a:lnSpc>
                <a:spcPct val="100000"/>
              </a:lnSpc>
              <a:spcBef>
                <a:spcPts val="105"/>
              </a:spcBef>
            </a:pPr>
            <a:r>
              <a:rPr lang="en-US" altLang="ja-JP" sz="1600" spc="-10" dirty="0">
                <a:solidFill>
                  <a:schemeClr val="bg1"/>
                </a:solidFill>
                <a:latin typeface="Arial"/>
                <a:cs typeface="Arial"/>
              </a:rPr>
              <a:t>6</a:t>
            </a:r>
            <a:r>
              <a:rPr lang="ja-JP" altLang="en-US" sz="1600" spc="-10" dirty="0">
                <a:solidFill>
                  <a:schemeClr val="bg1"/>
                </a:solidFill>
                <a:latin typeface="Arial"/>
                <a:cs typeface="Arial"/>
              </a:rPr>
              <a:t>月中旬まで</a:t>
            </a:r>
            <a:endParaRPr lang="en-US" altLang="ja-JP" sz="1600" spc="-10" dirty="0">
              <a:solidFill>
                <a:schemeClr val="bg1"/>
              </a:solidFill>
              <a:latin typeface="Arial"/>
              <a:cs typeface="Arial"/>
            </a:endParaRPr>
          </a:p>
        </p:txBody>
      </p:sp>
      <p:pic>
        <p:nvPicPr>
          <p:cNvPr id="4" name="図 3">
            <a:extLst>
              <a:ext uri="{FF2B5EF4-FFF2-40B4-BE49-F238E27FC236}">
                <a16:creationId xmlns:a16="http://schemas.microsoft.com/office/drawing/2014/main" id="{8A59F18C-B8B1-4A07-F8E6-CC89AE3A32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680" y="3933824"/>
            <a:ext cx="5116882" cy="3411254"/>
          </a:xfrm>
          <a:prstGeom prst="rect">
            <a:avLst/>
          </a:prstGeom>
        </p:spPr>
      </p:pic>
      <p:pic>
        <p:nvPicPr>
          <p:cNvPr id="7" name="図 6">
            <a:extLst>
              <a:ext uri="{FF2B5EF4-FFF2-40B4-BE49-F238E27FC236}">
                <a16:creationId xmlns:a16="http://schemas.microsoft.com/office/drawing/2014/main" id="{6D268CE8-64FE-C550-CFC5-BF4C37F79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0562" y="4893158"/>
            <a:ext cx="3251200" cy="2438400"/>
          </a:xfrm>
          <a:prstGeom prst="rect">
            <a:avLst/>
          </a:prstGeom>
        </p:spPr>
      </p:pic>
      <p:pic>
        <p:nvPicPr>
          <p:cNvPr id="10" name="図 9">
            <a:extLst>
              <a:ext uri="{FF2B5EF4-FFF2-40B4-BE49-F238E27FC236}">
                <a16:creationId xmlns:a16="http://schemas.microsoft.com/office/drawing/2014/main" id="{AFBE1F80-D3C0-78A0-C1D8-4AEBF5AC6B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9900" y="4893158"/>
            <a:ext cx="2377544" cy="2438400"/>
          </a:xfrm>
          <a:prstGeom prst="rect">
            <a:avLst/>
          </a:prstGeom>
        </p:spPr>
      </p:pic>
      <p:pic>
        <p:nvPicPr>
          <p:cNvPr id="13" name="図 12">
            <a:extLst>
              <a:ext uri="{FF2B5EF4-FFF2-40B4-BE49-F238E27FC236}">
                <a16:creationId xmlns:a16="http://schemas.microsoft.com/office/drawing/2014/main" id="{BE9EFBD8-0512-152D-030F-CFAB6E17CB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00" y="527483"/>
            <a:ext cx="5101540" cy="3406341"/>
          </a:xfrm>
          <a:prstGeom prst="rect">
            <a:avLst/>
          </a:prstGeom>
        </p:spPr>
      </p:pic>
      <p:pic>
        <p:nvPicPr>
          <p:cNvPr id="15" name="図 14">
            <a:extLst>
              <a:ext uri="{FF2B5EF4-FFF2-40B4-BE49-F238E27FC236}">
                <a16:creationId xmlns:a16="http://schemas.microsoft.com/office/drawing/2014/main" id="{C859C002-67C4-050B-C992-38DFEC1E6A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7622" y="2019403"/>
            <a:ext cx="5059865" cy="2846174"/>
          </a:xfrm>
          <a:prstGeom prst="rect">
            <a:avLst/>
          </a:prstGeom>
        </p:spPr>
      </p:pic>
      <p:sp>
        <p:nvSpPr>
          <p:cNvPr id="16" name="object 5">
            <a:extLst>
              <a:ext uri="{FF2B5EF4-FFF2-40B4-BE49-F238E27FC236}">
                <a16:creationId xmlns:a16="http://schemas.microsoft.com/office/drawing/2014/main" id="{15C7C3D1-81A0-64AC-7D4F-A3A5579C3DB9}"/>
              </a:ext>
            </a:extLst>
          </p:cNvPr>
          <p:cNvSpPr txBox="1"/>
          <p:nvPr/>
        </p:nvSpPr>
        <p:spPr>
          <a:xfrm>
            <a:off x="5387622" y="224488"/>
            <a:ext cx="5216877" cy="1498487"/>
          </a:xfrm>
          <a:prstGeom prst="rect">
            <a:avLst/>
          </a:prstGeom>
        </p:spPr>
        <p:txBody>
          <a:bodyPr vert="horz" wrap="square" lIns="0" tIns="13335" rIns="0" bIns="0" rtlCol="0">
            <a:spAutoFit/>
          </a:bodyPr>
          <a:lstStyle/>
          <a:p>
            <a:pPr marL="12700" algn="ctr">
              <a:lnSpc>
                <a:spcPct val="100000"/>
              </a:lnSpc>
              <a:spcBef>
                <a:spcPts val="105"/>
              </a:spcBef>
            </a:pPr>
            <a:r>
              <a:rPr lang="en-US" altLang="ja-JP" sz="2000" b="1" spc="375" dirty="0">
                <a:solidFill>
                  <a:schemeClr val="tx1"/>
                </a:solidFill>
                <a:latin typeface="Arial"/>
                <a:cs typeface="Arial"/>
              </a:rPr>
              <a:t>Day5 Kagoshima</a:t>
            </a:r>
            <a:r>
              <a:rPr lang="ja-JP" altLang="en-US" sz="2000" b="1" spc="375" dirty="0">
                <a:solidFill>
                  <a:schemeClr val="tx1"/>
                </a:solidFill>
                <a:latin typeface="Arial"/>
                <a:cs typeface="Arial"/>
              </a:rPr>
              <a:t>＆</a:t>
            </a:r>
            <a:endParaRPr lang="en-US" altLang="ja-JP" sz="2000" b="1" spc="375" dirty="0">
              <a:solidFill>
                <a:schemeClr val="tx1"/>
              </a:solidFill>
              <a:latin typeface="Arial"/>
              <a:cs typeface="Arial"/>
            </a:endParaRPr>
          </a:p>
          <a:p>
            <a:pPr marL="12700" algn="ctr">
              <a:lnSpc>
                <a:spcPct val="100000"/>
              </a:lnSpc>
              <a:spcBef>
                <a:spcPts val="105"/>
              </a:spcBef>
            </a:pPr>
            <a:r>
              <a:rPr lang="en-US" altLang="ja-JP" sz="2000" b="1" spc="375" dirty="0" err="1">
                <a:solidFill>
                  <a:schemeClr val="tx1"/>
                </a:solidFill>
                <a:latin typeface="Arial"/>
                <a:cs typeface="Arial"/>
              </a:rPr>
              <a:t>Ibusuki</a:t>
            </a:r>
            <a:r>
              <a:rPr lang="en-US" altLang="ja-JP" sz="2000" b="1" spc="375" dirty="0">
                <a:solidFill>
                  <a:schemeClr val="tx1"/>
                </a:solidFill>
                <a:latin typeface="Arial"/>
                <a:cs typeface="Arial"/>
              </a:rPr>
              <a:t> Onsen(Hot Spring)</a:t>
            </a:r>
            <a:endParaRPr lang="en-US" sz="2000" b="1" spc="375" dirty="0">
              <a:solidFill>
                <a:schemeClr val="tx1"/>
              </a:solidFill>
              <a:latin typeface="Arial"/>
              <a:cs typeface="Arial"/>
            </a:endParaRPr>
          </a:p>
          <a:p>
            <a:pPr marL="12700">
              <a:lnSpc>
                <a:spcPct val="100000"/>
              </a:lnSpc>
              <a:spcBef>
                <a:spcPts val="105"/>
              </a:spcBef>
            </a:pPr>
            <a:endParaRPr lang="en-US" altLang="ja-JP" sz="1200" spc="-10" dirty="0">
              <a:solidFill>
                <a:srgbClr val="000000"/>
              </a:solidFill>
              <a:latin typeface="Arial" panose="020B0604020202020204" pitchFamily="34" charset="0"/>
              <a:ea typeface="メイリオ" panose="020B0604030504040204" pitchFamily="50" charset="-128"/>
              <a:cs typeface="Arial" panose="020B0604020202020204" pitchFamily="34" charset="0"/>
            </a:endParaRPr>
          </a:p>
          <a:p>
            <a:pPr marL="12700">
              <a:lnSpc>
                <a:spcPct val="100000"/>
              </a:lnSpc>
              <a:spcBef>
                <a:spcPts val="105"/>
              </a:spcBef>
            </a:pPr>
            <a:r>
              <a:rPr lang="en-US" altLang="ja-JP" sz="1400" b="0" i="0" dirty="0">
                <a:solidFill>
                  <a:srgbClr val="3C4043"/>
                </a:solidFill>
                <a:effectLst/>
                <a:latin typeface="Roboto" panose="02000000000000000000" pitchFamily="2" charset="0"/>
              </a:rPr>
              <a:t>In Kagoshima, you will see the symbolic Sakurajima and stroll through </a:t>
            </a:r>
            <a:r>
              <a:rPr lang="en-US" altLang="ja-JP" sz="1400" b="0" i="0" dirty="0" err="1">
                <a:solidFill>
                  <a:srgbClr val="3C4043"/>
                </a:solidFill>
                <a:effectLst/>
                <a:latin typeface="Roboto" panose="02000000000000000000" pitchFamily="2" charset="0"/>
              </a:rPr>
              <a:t>Tenmonkan</a:t>
            </a:r>
            <a:r>
              <a:rPr lang="en-US" altLang="ja-JP" sz="1400" b="0" i="0" dirty="0">
                <a:solidFill>
                  <a:srgbClr val="3C4043"/>
                </a:solidFill>
                <a:effectLst/>
                <a:latin typeface="Roboto" panose="02000000000000000000" pitchFamily="2" charset="0"/>
              </a:rPr>
              <a:t>, a downtown area. </a:t>
            </a:r>
          </a:p>
          <a:p>
            <a:pPr marL="12700">
              <a:lnSpc>
                <a:spcPct val="100000"/>
              </a:lnSpc>
              <a:spcBef>
                <a:spcPts val="105"/>
              </a:spcBef>
            </a:pPr>
            <a:r>
              <a:rPr lang="en-US" altLang="ja-JP" sz="1400" b="0" i="0" dirty="0">
                <a:solidFill>
                  <a:srgbClr val="3C4043"/>
                </a:solidFill>
                <a:effectLst/>
                <a:latin typeface="Roboto" panose="02000000000000000000" pitchFamily="2" charset="0"/>
              </a:rPr>
              <a:t>In </a:t>
            </a:r>
            <a:r>
              <a:rPr lang="en-US" altLang="ja-JP" sz="1400" b="0" i="0" dirty="0" err="1">
                <a:solidFill>
                  <a:srgbClr val="3C4043"/>
                </a:solidFill>
                <a:effectLst/>
                <a:latin typeface="Roboto" panose="02000000000000000000" pitchFamily="2" charset="0"/>
              </a:rPr>
              <a:t>Ibusuki</a:t>
            </a:r>
            <a:r>
              <a:rPr lang="en-US" altLang="ja-JP" sz="1400" b="0" i="0" dirty="0">
                <a:solidFill>
                  <a:srgbClr val="3C4043"/>
                </a:solidFill>
                <a:effectLst/>
                <a:latin typeface="Roboto" panose="02000000000000000000" pitchFamily="2" charset="0"/>
              </a:rPr>
              <a:t>, you can enjoy the famous "sand bath" and hot springs.</a:t>
            </a:r>
            <a:endParaRPr lang="en-US" altLang="ja-JP" sz="1400" spc="-1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244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2876</TotalTime>
  <Words>938</Words>
  <Application>Microsoft Office PowerPoint</Application>
  <PresentationFormat>ユーザー設定</PresentationFormat>
  <Paragraphs>70</Paragraphs>
  <Slides>16</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游ゴシック</vt:lpstr>
      <vt:lpstr>Yu Mincho Demibold</vt:lpstr>
      <vt:lpstr>Arial</vt:lpstr>
      <vt:lpstr>Calibri</vt:lpstr>
      <vt:lpstr>Roboto</vt:lpstr>
      <vt:lpstr>Office Theme</vt:lpstr>
      <vt:lpstr>2024 Kyushu Area Trip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images</dc:title>
  <dc:creator>muras</dc:creator>
  <cp:lastModifiedBy>剛士 酒井</cp:lastModifiedBy>
  <cp:revision>21</cp:revision>
  <dcterms:created xsi:type="dcterms:W3CDTF">2023-06-13T06:52:28Z</dcterms:created>
  <dcterms:modified xsi:type="dcterms:W3CDTF">2024-01-10T03:12:35Z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2023-01-27T00:00:00Z</vt:filetime>
  </property>
  <property fmtid="{D5CDD505-2E9C-101B-9397-08002B2CF9AE}" pid="3" name="LastSaved">
    <vt:filetime>2023-06-13T00:00:00Z</vt:filetime>
  </property>
  <property fmtid="{D5CDD505-2E9C-101B-9397-08002B2CF9AE}" pid="4" name="Producer">
    <vt:lpwstr>Microsoft: Print To PDF</vt:lpwstr>
  </property>
</Properties>
</file>