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AE6B2C-95FC-47CB-AC06-4485E43B2DB7}" v="22" dt="2024-01-26T01:36:44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 varScale="1">
        <p:scale>
          <a:sx n="97" d="100"/>
          <a:sy n="97" d="100"/>
        </p:scale>
        <p:origin x="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剛士 酒井" userId="a02e931b7f945ba5" providerId="LiveId" clId="{A6AE6B2C-95FC-47CB-AC06-4485E43B2DB7}"/>
    <pc:docChg chg="undo custSel addSld delSld modSld">
      <pc:chgData name="剛士 酒井" userId="a02e931b7f945ba5" providerId="LiveId" clId="{A6AE6B2C-95FC-47CB-AC06-4485E43B2DB7}" dt="2024-01-26T01:37:24.944" v="1479" actId="14100"/>
      <pc:docMkLst>
        <pc:docMk/>
      </pc:docMkLst>
      <pc:sldChg chg="del">
        <pc:chgData name="剛士 酒井" userId="a02e931b7f945ba5" providerId="LiveId" clId="{A6AE6B2C-95FC-47CB-AC06-4485E43B2DB7}" dt="2024-01-12T05:10:27.185" v="709" actId="47"/>
        <pc:sldMkLst>
          <pc:docMk/>
          <pc:sldMk cId="1782012324" sldId="256"/>
        </pc:sldMkLst>
      </pc:sldChg>
      <pc:sldChg chg="addSp delSp modSp new mod chgLayout">
        <pc:chgData name="剛士 酒井" userId="a02e931b7f945ba5" providerId="LiveId" clId="{A6AE6B2C-95FC-47CB-AC06-4485E43B2DB7}" dt="2024-01-12T05:11:37.880" v="773" actId="207"/>
        <pc:sldMkLst>
          <pc:docMk/>
          <pc:sldMk cId="2344480714" sldId="257"/>
        </pc:sldMkLst>
        <pc:spChg chg="del">
          <ac:chgData name="剛士 酒井" userId="a02e931b7f945ba5" providerId="LiveId" clId="{A6AE6B2C-95FC-47CB-AC06-4485E43B2DB7}" dt="2024-01-12T04:41:08.635" v="1" actId="6264"/>
          <ac:spMkLst>
            <pc:docMk/>
            <pc:sldMk cId="2344480714" sldId="257"/>
            <ac:spMk id="2" creationId="{C83506EA-B29F-11B9-CA35-37AB5597636E}"/>
          </ac:spMkLst>
        </pc:spChg>
        <pc:spChg chg="del">
          <ac:chgData name="剛士 酒井" userId="a02e931b7f945ba5" providerId="LiveId" clId="{A6AE6B2C-95FC-47CB-AC06-4485E43B2DB7}" dt="2024-01-12T04:41:08.635" v="1" actId="6264"/>
          <ac:spMkLst>
            <pc:docMk/>
            <pc:sldMk cId="2344480714" sldId="257"/>
            <ac:spMk id="3" creationId="{994E7A5F-7C5D-8C77-0F4E-B5665419B1E5}"/>
          </ac:spMkLst>
        </pc:spChg>
        <pc:spChg chg="add del mod ord">
          <ac:chgData name="剛士 酒井" userId="a02e931b7f945ba5" providerId="LiveId" clId="{A6AE6B2C-95FC-47CB-AC06-4485E43B2DB7}" dt="2024-01-12T04:42:32.772" v="4" actId="478"/>
          <ac:spMkLst>
            <pc:docMk/>
            <pc:sldMk cId="2344480714" sldId="257"/>
            <ac:spMk id="4" creationId="{6EF1636D-A8B5-E581-2953-342E3DD84257}"/>
          </ac:spMkLst>
        </pc:spChg>
        <pc:spChg chg="add del mod ord">
          <ac:chgData name="剛士 酒井" userId="a02e931b7f945ba5" providerId="LiveId" clId="{A6AE6B2C-95FC-47CB-AC06-4485E43B2DB7}" dt="2024-01-12T04:42:26.392" v="2"/>
          <ac:spMkLst>
            <pc:docMk/>
            <pc:sldMk cId="2344480714" sldId="257"/>
            <ac:spMk id="5" creationId="{BD5A2D10-C981-63A0-51D5-D60562BAD751}"/>
          </ac:spMkLst>
        </pc:spChg>
        <pc:spChg chg="add mod">
          <ac:chgData name="剛士 酒井" userId="a02e931b7f945ba5" providerId="LiveId" clId="{A6AE6B2C-95FC-47CB-AC06-4485E43B2DB7}" dt="2024-01-12T05:11:37.880" v="773" actId="207"/>
          <ac:spMkLst>
            <pc:docMk/>
            <pc:sldMk cId="2344480714" sldId="257"/>
            <ac:spMk id="6" creationId="{0889825B-2F71-886C-BB5D-1FE96A029B94}"/>
          </ac:spMkLst>
        </pc:spChg>
        <pc:spChg chg="add mod">
          <ac:chgData name="剛士 酒井" userId="a02e931b7f945ba5" providerId="LiveId" clId="{A6AE6B2C-95FC-47CB-AC06-4485E43B2DB7}" dt="2024-01-12T04:54:07.514" v="169" actId="207"/>
          <ac:spMkLst>
            <pc:docMk/>
            <pc:sldMk cId="2344480714" sldId="257"/>
            <ac:spMk id="7" creationId="{BE49B206-D5B2-7604-56C3-666C8304EE35}"/>
          </ac:spMkLst>
        </pc:spChg>
      </pc:sldChg>
      <pc:sldChg chg="modSp new mod">
        <pc:chgData name="剛士 酒井" userId="a02e931b7f945ba5" providerId="LiveId" clId="{A6AE6B2C-95FC-47CB-AC06-4485E43B2DB7}" dt="2024-01-26T00:57:07.858" v="1077" actId="27636"/>
        <pc:sldMkLst>
          <pc:docMk/>
          <pc:sldMk cId="738677920" sldId="258"/>
        </pc:sldMkLst>
        <pc:spChg chg="mod">
          <ac:chgData name="剛士 酒井" userId="a02e931b7f945ba5" providerId="LiveId" clId="{A6AE6B2C-95FC-47CB-AC06-4485E43B2DB7}" dt="2024-01-12T04:44:18.230" v="48" actId="122"/>
          <ac:spMkLst>
            <pc:docMk/>
            <pc:sldMk cId="738677920" sldId="258"/>
            <ac:spMk id="2" creationId="{6E770068-7228-ECB6-626E-D3AE6DC23AD4}"/>
          </ac:spMkLst>
        </pc:spChg>
        <pc:spChg chg="mod">
          <ac:chgData name="剛士 酒井" userId="a02e931b7f945ba5" providerId="LiveId" clId="{A6AE6B2C-95FC-47CB-AC06-4485E43B2DB7}" dt="2024-01-26T00:57:07.858" v="1077" actId="27636"/>
          <ac:spMkLst>
            <pc:docMk/>
            <pc:sldMk cId="738677920" sldId="258"/>
            <ac:spMk id="3" creationId="{2533B35F-073B-50FE-E6A2-C428C5B5F324}"/>
          </ac:spMkLst>
        </pc:spChg>
      </pc:sldChg>
      <pc:sldChg chg="addSp delSp modSp add mod">
        <pc:chgData name="剛士 酒井" userId="a02e931b7f945ba5" providerId="LiveId" clId="{A6AE6B2C-95FC-47CB-AC06-4485E43B2DB7}" dt="2024-01-26T01:37:24.944" v="1479" actId="14100"/>
        <pc:sldMkLst>
          <pc:docMk/>
          <pc:sldMk cId="1906651977" sldId="259"/>
        </pc:sldMkLst>
        <pc:spChg chg="mod">
          <ac:chgData name="剛士 酒井" userId="a02e931b7f945ba5" providerId="LiveId" clId="{A6AE6B2C-95FC-47CB-AC06-4485E43B2DB7}" dt="2024-01-12T04:51:34.666" v="109" actId="20577"/>
          <ac:spMkLst>
            <pc:docMk/>
            <pc:sldMk cId="1906651977" sldId="259"/>
            <ac:spMk id="2" creationId="{6E770068-7228-ECB6-626E-D3AE6DC23AD4}"/>
          </ac:spMkLst>
        </pc:spChg>
        <pc:spChg chg="mod">
          <ac:chgData name="剛士 酒井" userId="a02e931b7f945ba5" providerId="LiveId" clId="{A6AE6B2C-95FC-47CB-AC06-4485E43B2DB7}" dt="2024-01-26T01:24:30.879" v="1444" actId="1076"/>
          <ac:spMkLst>
            <pc:docMk/>
            <pc:sldMk cId="1906651977" sldId="259"/>
            <ac:spMk id="3" creationId="{2533B35F-073B-50FE-E6A2-C428C5B5F324}"/>
          </ac:spMkLst>
        </pc:spChg>
        <pc:spChg chg="add mod">
          <ac:chgData name="剛士 酒井" userId="a02e931b7f945ba5" providerId="LiveId" clId="{A6AE6B2C-95FC-47CB-AC06-4485E43B2DB7}" dt="2024-01-26T01:24:35.774" v="1445" actId="1076"/>
          <ac:spMkLst>
            <pc:docMk/>
            <pc:sldMk cId="1906651977" sldId="259"/>
            <ac:spMk id="4" creationId="{E9E87C7C-644B-DAB8-78B5-B28B20658274}"/>
          </ac:spMkLst>
        </pc:spChg>
        <pc:picChg chg="add mod">
          <ac:chgData name="剛士 酒井" userId="a02e931b7f945ba5" providerId="LiveId" clId="{A6AE6B2C-95FC-47CB-AC06-4485E43B2DB7}" dt="2024-01-26T01:37:07.270" v="1473" actId="1076"/>
          <ac:picMkLst>
            <pc:docMk/>
            <pc:sldMk cId="1906651977" sldId="259"/>
            <ac:picMk id="6" creationId="{A436893F-F355-1C67-F1A5-F74F45540D7A}"/>
          </ac:picMkLst>
        </pc:picChg>
        <pc:picChg chg="add mod">
          <ac:chgData name="剛士 酒井" userId="a02e931b7f945ba5" providerId="LiveId" clId="{A6AE6B2C-95FC-47CB-AC06-4485E43B2DB7}" dt="2024-01-26T01:37:10.074" v="1474" actId="1076"/>
          <ac:picMkLst>
            <pc:docMk/>
            <pc:sldMk cId="1906651977" sldId="259"/>
            <ac:picMk id="8" creationId="{2D691E11-5684-4568-4C84-286DB394A139}"/>
          </ac:picMkLst>
        </pc:picChg>
        <pc:picChg chg="add del mod">
          <ac:chgData name="剛士 酒井" userId="a02e931b7f945ba5" providerId="LiveId" clId="{A6AE6B2C-95FC-47CB-AC06-4485E43B2DB7}" dt="2024-01-26T01:30:58.634" v="1449" actId="478"/>
          <ac:picMkLst>
            <pc:docMk/>
            <pc:sldMk cId="1906651977" sldId="259"/>
            <ac:picMk id="10" creationId="{D7E13E67-EDCF-6736-9CEE-3B08269781FC}"/>
          </ac:picMkLst>
        </pc:picChg>
        <pc:picChg chg="add mod">
          <ac:chgData name="剛士 酒井" userId="a02e931b7f945ba5" providerId="LiveId" clId="{A6AE6B2C-95FC-47CB-AC06-4485E43B2DB7}" dt="2024-01-26T01:37:24.944" v="1479" actId="14100"/>
          <ac:picMkLst>
            <pc:docMk/>
            <pc:sldMk cId="1906651977" sldId="259"/>
            <ac:picMk id="12" creationId="{9D0400F7-52A2-B3D5-3ECD-0FF2E001A88C}"/>
          </ac:picMkLst>
        </pc:picChg>
        <pc:picChg chg="add mod">
          <ac:chgData name="剛士 酒井" userId="a02e931b7f945ba5" providerId="LiveId" clId="{A6AE6B2C-95FC-47CB-AC06-4485E43B2DB7}" dt="2024-01-26T01:37:13.384" v="1475" actId="1076"/>
          <ac:picMkLst>
            <pc:docMk/>
            <pc:sldMk cId="1906651977" sldId="259"/>
            <ac:picMk id="14" creationId="{25BD4CBF-92EB-AFA0-2E7F-DC190B3F428A}"/>
          </ac:picMkLst>
        </pc:picChg>
        <pc:picChg chg="add mod">
          <ac:chgData name="剛士 酒井" userId="a02e931b7f945ba5" providerId="LiveId" clId="{A6AE6B2C-95FC-47CB-AC06-4485E43B2DB7}" dt="2024-01-26T01:37:15.735" v="1476" actId="1076"/>
          <ac:picMkLst>
            <pc:docMk/>
            <pc:sldMk cId="1906651977" sldId="259"/>
            <ac:picMk id="16" creationId="{B54E0765-2A6D-E95D-604C-5F3B61E67129}"/>
          </ac:picMkLst>
        </pc:picChg>
        <pc:picChg chg="add mod">
          <ac:chgData name="剛士 酒井" userId="a02e931b7f945ba5" providerId="LiveId" clId="{A6AE6B2C-95FC-47CB-AC06-4485E43B2DB7}" dt="2024-01-26T01:37:19.151" v="1477" actId="1076"/>
          <ac:picMkLst>
            <pc:docMk/>
            <pc:sldMk cId="1906651977" sldId="259"/>
            <ac:picMk id="18" creationId="{F580E136-C73F-60D0-0D80-CA31F7F2088B}"/>
          </ac:picMkLst>
        </pc:picChg>
      </pc:sldChg>
      <pc:sldChg chg="delSp modSp add mod">
        <pc:chgData name="剛士 酒井" userId="a02e931b7f945ba5" providerId="LiveId" clId="{A6AE6B2C-95FC-47CB-AC06-4485E43B2DB7}" dt="2024-01-26T00:59:28.321" v="1249" actId="20577"/>
        <pc:sldMkLst>
          <pc:docMk/>
          <pc:sldMk cId="1875366842" sldId="260"/>
        </pc:sldMkLst>
        <pc:spChg chg="mod">
          <ac:chgData name="剛士 酒井" userId="a02e931b7f945ba5" providerId="LiveId" clId="{A6AE6B2C-95FC-47CB-AC06-4485E43B2DB7}" dt="2024-01-12T04:55:19.852" v="218" actId="20577"/>
          <ac:spMkLst>
            <pc:docMk/>
            <pc:sldMk cId="1875366842" sldId="260"/>
            <ac:spMk id="2" creationId="{6E770068-7228-ECB6-626E-D3AE6DC23AD4}"/>
          </ac:spMkLst>
        </pc:spChg>
        <pc:spChg chg="mod">
          <ac:chgData name="剛士 酒井" userId="a02e931b7f945ba5" providerId="LiveId" clId="{A6AE6B2C-95FC-47CB-AC06-4485E43B2DB7}" dt="2024-01-26T00:59:28.321" v="1249" actId="20577"/>
          <ac:spMkLst>
            <pc:docMk/>
            <pc:sldMk cId="1875366842" sldId="260"/>
            <ac:spMk id="3" creationId="{2533B35F-073B-50FE-E6A2-C428C5B5F324}"/>
          </ac:spMkLst>
        </pc:spChg>
        <pc:spChg chg="del">
          <ac:chgData name="剛士 酒井" userId="a02e931b7f945ba5" providerId="LiveId" clId="{A6AE6B2C-95FC-47CB-AC06-4485E43B2DB7}" dt="2024-01-12T04:55:07.022" v="175" actId="478"/>
          <ac:spMkLst>
            <pc:docMk/>
            <pc:sldMk cId="1875366842" sldId="260"/>
            <ac:spMk id="4" creationId="{E9E87C7C-644B-DAB8-78B5-B28B20658274}"/>
          </ac:spMkLst>
        </pc:spChg>
      </pc:sldChg>
      <pc:sldChg chg="modSp add mod">
        <pc:chgData name="剛士 酒井" userId="a02e931b7f945ba5" providerId="LiveId" clId="{A6AE6B2C-95FC-47CB-AC06-4485E43B2DB7}" dt="2024-01-26T01:01:40.719" v="1316" actId="20577"/>
        <pc:sldMkLst>
          <pc:docMk/>
          <pc:sldMk cId="2472469822" sldId="261"/>
        </pc:sldMkLst>
        <pc:spChg chg="mod">
          <ac:chgData name="剛士 酒井" userId="a02e931b7f945ba5" providerId="LiveId" clId="{A6AE6B2C-95FC-47CB-AC06-4485E43B2DB7}" dt="2024-01-12T04:57:23.648" v="354" actId="20577"/>
          <ac:spMkLst>
            <pc:docMk/>
            <pc:sldMk cId="2472469822" sldId="261"/>
            <ac:spMk id="2" creationId="{6E770068-7228-ECB6-626E-D3AE6DC23AD4}"/>
          </ac:spMkLst>
        </pc:spChg>
        <pc:spChg chg="mod">
          <ac:chgData name="剛士 酒井" userId="a02e931b7f945ba5" providerId="LiveId" clId="{A6AE6B2C-95FC-47CB-AC06-4485E43B2DB7}" dt="2024-01-26T01:01:40.719" v="1316" actId="20577"/>
          <ac:spMkLst>
            <pc:docMk/>
            <pc:sldMk cId="2472469822" sldId="261"/>
            <ac:spMk id="3" creationId="{2533B35F-073B-50FE-E6A2-C428C5B5F324}"/>
          </ac:spMkLst>
        </pc:spChg>
      </pc:sldChg>
      <pc:sldChg chg="modSp new mod">
        <pc:chgData name="剛士 酒井" userId="a02e931b7f945ba5" providerId="LiveId" clId="{A6AE6B2C-95FC-47CB-AC06-4485E43B2DB7}" dt="2024-01-26T01:02:12.194" v="1346" actId="20577"/>
        <pc:sldMkLst>
          <pc:docMk/>
          <pc:sldMk cId="1407046940" sldId="262"/>
        </pc:sldMkLst>
        <pc:spChg chg="mod">
          <ac:chgData name="剛士 酒井" userId="a02e931b7f945ba5" providerId="LiveId" clId="{A6AE6B2C-95FC-47CB-AC06-4485E43B2DB7}" dt="2024-01-12T05:05:22.604" v="529" actId="122"/>
          <ac:spMkLst>
            <pc:docMk/>
            <pc:sldMk cId="1407046940" sldId="262"/>
            <ac:spMk id="2" creationId="{B5AA0559-F75E-8B78-45DB-26C302AD4A92}"/>
          </ac:spMkLst>
        </pc:spChg>
        <pc:spChg chg="mod">
          <ac:chgData name="剛士 酒井" userId="a02e931b7f945ba5" providerId="LiveId" clId="{A6AE6B2C-95FC-47CB-AC06-4485E43B2DB7}" dt="2024-01-26T01:02:12.194" v="1346" actId="20577"/>
          <ac:spMkLst>
            <pc:docMk/>
            <pc:sldMk cId="1407046940" sldId="262"/>
            <ac:spMk id="3" creationId="{A64709AE-A631-1CB7-A2D0-310B2C01B838}"/>
          </ac:spMkLst>
        </pc:spChg>
      </pc:sldChg>
      <pc:sldChg chg="addSp delSp modSp add mod">
        <pc:chgData name="剛士 酒井" userId="a02e931b7f945ba5" providerId="LiveId" clId="{A6AE6B2C-95FC-47CB-AC06-4485E43B2DB7}" dt="2024-01-12T05:22:02.524" v="858" actId="1076"/>
        <pc:sldMkLst>
          <pc:docMk/>
          <pc:sldMk cId="1125399247" sldId="263"/>
        </pc:sldMkLst>
        <pc:spChg chg="mod">
          <ac:chgData name="剛士 酒井" userId="a02e931b7f945ba5" providerId="LiveId" clId="{A6AE6B2C-95FC-47CB-AC06-4485E43B2DB7}" dt="2024-01-12T05:19:29.061" v="839" actId="20577"/>
          <ac:spMkLst>
            <pc:docMk/>
            <pc:sldMk cId="1125399247" sldId="263"/>
            <ac:spMk id="2" creationId="{B5AA0559-F75E-8B78-45DB-26C302AD4A92}"/>
          </ac:spMkLst>
        </pc:spChg>
        <pc:spChg chg="del mod">
          <ac:chgData name="剛士 酒井" userId="a02e931b7f945ba5" providerId="LiveId" clId="{A6AE6B2C-95FC-47CB-AC06-4485E43B2DB7}" dt="2024-01-12T05:19:57.711" v="841" actId="478"/>
          <ac:spMkLst>
            <pc:docMk/>
            <pc:sldMk cId="1125399247" sldId="263"/>
            <ac:spMk id="3" creationId="{A64709AE-A631-1CB7-A2D0-310B2C01B838}"/>
          </ac:spMkLst>
        </pc:spChg>
        <pc:spChg chg="add del mod">
          <ac:chgData name="剛士 酒井" userId="a02e931b7f945ba5" providerId="LiveId" clId="{A6AE6B2C-95FC-47CB-AC06-4485E43B2DB7}" dt="2024-01-12T05:20:00.162" v="842" actId="478"/>
          <ac:spMkLst>
            <pc:docMk/>
            <pc:sldMk cId="1125399247" sldId="263"/>
            <ac:spMk id="5" creationId="{46279ACC-56BA-9625-E268-79AB4C7A948E}"/>
          </ac:spMkLst>
        </pc:spChg>
        <pc:picChg chg="add mod ord">
          <ac:chgData name="剛士 酒井" userId="a02e931b7f945ba5" providerId="LiveId" clId="{A6AE6B2C-95FC-47CB-AC06-4485E43B2DB7}" dt="2024-01-12T05:21:28.132" v="853" actId="166"/>
          <ac:picMkLst>
            <pc:docMk/>
            <pc:sldMk cId="1125399247" sldId="263"/>
            <ac:picMk id="7" creationId="{B6E7ED3E-89D4-59FE-8845-0CA99188B74B}"/>
          </ac:picMkLst>
        </pc:picChg>
        <pc:picChg chg="add mod ord">
          <ac:chgData name="剛士 酒井" userId="a02e931b7f945ba5" providerId="LiveId" clId="{A6AE6B2C-95FC-47CB-AC06-4485E43B2DB7}" dt="2024-01-12T05:21:24.966" v="852" actId="166"/>
          <ac:picMkLst>
            <pc:docMk/>
            <pc:sldMk cId="1125399247" sldId="263"/>
            <ac:picMk id="9" creationId="{E862A36E-9524-C87B-690F-1A71133CC8D6}"/>
          </ac:picMkLst>
        </pc:picChg>
        <pc:picChg chg="add mod">
          <ac:chgData name="剛士 酒井" userId="a02e931b7f945ba5" providerId="LiveId" clId="{A6AE6B2C-95FC-47CB-AC06-4485E43B2DB7}" dt="2024-01-12T05:22:02.524" v="858" actId="1076"/>
          <ac:picMkLst>
            <pc:docMk/>
            <pc:sldMk cId="1125399247" sldId="263"/>
            <ac:picMk id="11" creationId="{6245E49F-A84B-59A3-F7C2-44652FC7EFAC}"/>
          </ac:picMkLst>
        </pc:picChg>
        <pc:picChg chg="add mod">
          <ac:chgData name="剛士 酒井" userId="a02e931b7f945ba5" providerId="LiveId" clId="{A6AE6B2C-95FC-47CB-AC06-4485E43B2DB7}" dt="2024-01-12T05:21:54.157" v="857" actId="14100"/>
          <ac:picMkLst>
            <pc:docMk/>
            <pc:sldMk cId="1125399247" sldId="263"/>
            <ac:picMk id="13" creationId="{0033CAA1-143A-7167-2711-DA50B2D3BD7C}"/>
          </ac:picMkLst>
        </pc:picChg>
      </pc:sldChg>
      <pc:sldChg chg="modSp add mod">
        <pc:chgData name="剛士 酒井" userId="a02e931b7f945ba5" providerId="LiveId" clId="{A6AE6B2C-95FC-47CB-AC06-4485E43B2DB7}" dt="2024-01-26T01:02:54.351" v="1443" actId="20577"/>
        <pc:sldMkLst>
          <pc:docMk/>
          <pc:sldMk cId="223337165" sldId="264"/>
        </pc:sldMkLst>
        <pc:spChg chg="mod">
          <ac:chgData name="剛士 酒井" userId="a02e931b7f945ba5" providerId="LiveId" clId="{A6AE6B2C-95FC-47CB-AC06-4485E43B2DB7}" dt="2024-01-12T05:24:41.527" v="901" actId="20577"/>
          <ac:spMkLst>
            <pc:docMk/>
            <pc:sldMk cId="223337165" sldId="264"/>
            <ac:spMk id="2" creationId="{B5AA0559-F75E-8B78-45DB-26C302AD4A92}"/>
          </ac:spMkLst>
        </pc:spChg>
        <pc:spChg chg="mod">
          <ac:chgData name="剛士 酒井" userId="a02e931b7f945ba5" providerId="LiveId" clId="{A6AE6B2C-95FC-47CB-AC06-4485E43B2DB7}" dt="2024-01-26T01:02:54.351" v="1443" actId="20577"/>
          <ac:spMkLst>
            <pc:docMk/>
            <pc:sldMk cId="223337165" sldId="264"/>
            <ac:spMk id="3" creationId="{A64709AE-A631-1CB7-A2D0-310B2C01B83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94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75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69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11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484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312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22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3491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185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525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20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FB4E-5FF4-4A7D-AEC0-349E95C1CB35}" type="datetimeFigureOut">
              <a:rPr kumimoji="1" lang="ja-JP" altLang="en-US" smtClean="0"/>
              <a:t>2024/1/26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2E440-FDBC-4CD2-8415-0BA43DB8FB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9112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awakami.tour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>
            <a:extLst>
              <a:ext uri="{FF2B5EF4-FFF2-40B4-BE49-F238E27FC236}">
                <a16:creationId xmlns:a16="http://schemas.microsoft.com/office/drawing/2014/main" id="{0889825B-2F71-886C-BB5D-1FE96A029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94017"/>
            <a:ext cx="12192000" cy="435133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US" altLang="ja-JP" sz="4800" dirty="0">
                <a:solidFill>
                  <a:srgbClr val="00B0F0"/>
                </a:solidFill>
                <a:latin typeface="Arial Black" panose="020B0A04020102020204" pitchFamily="34" charset="0"/>
              </a:rPr>
              <a:t>Tama River(</a:t>
            </a:r>
            <a:r>
              <a:rPr lang="en-US" altLang="ja-JP" sz="4800" dirty="0" err="1">
                <a:solidFill>
                  <a:srgbClr val="00B0F0"/>
                </a:solidFill>
                <a:latin typeface="Arial Black" panose="020B0A04020102020204" pitchFamily="34" charset="0"/>
              </a:rPr>
              <a:t>Okutama</a:t>
            </a:r>
            <a:r>
              <a:rPr lang="en-US" altLang="ja-JP" sz="4800" dirty="0">
                <a:solidFill>
                  <a:srgbClr val="00B0F0"/>
                </a:solidFill>
                <a:latin typeface="Arial Black" panose="020B0A04020102020204" pitchFamily="34" charset="0"/>
              </a:rPr>
              <a:t> Area)</a:t>
            </a:r>
          </a:p>
          <a:p>
            <a:pPr marL="0" indent="0" algn="ctr">
              <a:buNone/>
            </a:pPr>
            <a:r>
              <a:rPr lang="en-US" altLang="ja-JP" sz="4800" dirty="0">
                <a:solidFill>
                  <a:srgbClr val="FF7C80"/>
                </a:solidFill>
                <a:latin typeface="Arial Black" panose="020B0A04020102020204" pitchFamily="34" charset="0"/>
              </a:rPr>
              <a:t>Cherry Blossom Viewing</a:t>
            </a:r>
            <a:br>
              <a:rPr lang="en-US" altLang="ja-JP" sz="4800" dirty="0">
                <a:solidFill>
                  <a:srgbClr val="FF7C80"/>
                </a:solidFill>
                <a:latin typeface="Arial Black" panose="020B0A04020102020204" pitchFamily="34" charset="0"/>
              </a:rPr>
            </a:br>
            <a:r>
              <a:rPr lang="en-US" altLang="ja-JP" sz="4800" dirty="0">
                <a:solidFill>
                  <a:srgbClr val="FF7C80"/>
                </a:solidFill>
                <a:latin typeface="Arial Black" panose="020B0A04020102020204" pitchFamily="34" charset="0"/>
              </a:rPr>
              <a:t>River Rafting By</a:t>
            </a:r>
            <a:r>
              <a:rPr lang="ja-JP" altLang="en-US" sz="4800" dirty="0">
                <a:solidFill>
                  <a:srgbClr val="FF7C80"/>
                </a:solidFill>
                <a:latin typeface="Arial Black" panose="020B0A04020102020204" pitchFamily="34" charset="0"/>
              </a:rPr>
              <a:t> </a:t>
            </a:r>
            <a:r>
              <a:rPr lang="en-US" altLang="ja-JP" sz="4800" dirty="0">
                <a:solidFill>
                  <a:srgbClr val="FF7C80"/>
                </a:solidFill>
                <a:latin typeface="Arial Black" panose="020B0A04020102020204" pitchFamily="34" charset="0"/>
              </a:rPr>
              <a:t>sitting on SUP</a:t>
            </a:r>
            <a:br>
              <a:rPr lang="en-US" altLang="ja-JP" sz="4800" dirty="0">
                <a:solidFill>
                  <a:srgbClr val="FF7C80"/>
                </a:solidFill>
                <a:latin typeface="Arial Black" panose="020B0A04020102020204" pitchFamily="34" charset="0"/>
              </a:rPr>
            </a:br>
            <a:r>
              <a:rPr lang="en-US" altLang="ja-JP" sz="4800" dirty="0">
                <a:solidFill>
                  <a:srgbClr val="FF7C80"/>
                </a:solidFill>
                <a:latin typeface="Arial Black" panose="020B0A04020102020204" pitchFamily="34" charset="0"/>
              </a:rPr>
              <a:t>                    </a:t>
            </a:r>
            <a:r>
              <a:rPr lang="en-US" altLang="ja-JP" sz="4800" dirty="0">
                <a:solidFill>
                  <a:srgbClr val="00B0F0"/>
                </a:solidFill>
                <a:latin typeface="Arial Black" panose="020B0A04020102020204" pitchFamily="34" charset="0"/>
              </a:rPr>
              <a:t>and Outdoor Sauna</a:t>
            </a:r>
          </a:p>
          <a:p>
            <a:pPr marL="0" indent="0" algn="ctr">
              <a:buNone/>
            </a:pPr>
            <a:endParaRPr lang="en-US" altLang="ja-JP" sz="4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BE49B206-D5B2-7604-56C3-666C8304EE35}"/>
              </a:ext>
            </a:extLst>
          </p:cNvPr>
          <p:cNvSpPr/>
          <p:nvPr/>
        </p:nvSpPr>
        <p:spPr>
          <a:xfrm>
            <a:off x="7209945" y="256558"/>
            <a:ext cx="3697071" cy="1309105"/>
          </a:xfrm>
          <a:prstGeom prst="wedgeEllipseCallout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Only for </a:t>
            </a:r>
          </a:p>
          <a:p>
            <a:pPr algn="ctr"/>
            <a:r>
              <a:rPr kumimoji="1" lang="en-US" altLang="ja-JP" sz="2800" dirty="0"/>
              <a:t>SAKURA season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34448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70068-7228-ECB6-626E-D3AE6DC2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solidFill>
                  <a:srgbClr val="FF7C80"/>
                </a:solidFill>
                <a:latin typeface="Arial Black" panose="020B0A04020102020204" pitchFamily="34" charset="0"/>
              </a:rPr>
              <a:t>Tour Features</a:t>
            </a:r>
            <a:endParaRPr kumimoji="1" lang="ja-JP" altLang="en-US" dirty="0">
              <a:solidFill>
                <a:srgbClr val="FF7C8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33B35F-073B-50FE-E6A2-C428C5B5F3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Sit on a stand-up paddle and down the Tama River with its cherry blossoms. The SUP rider controls the SUP.</a:t>
            </a:r>
            <a:endParaRPr lang="en-US" altLang="ja-JP" dirty="0"/>
          </a:p>
          <a:p>
            <a:r>
              <a:rPr kumimoji="1" lang="en-US" altLang="ja-JP" dirty="0"/>
              <a:t>You can see a different cherry blossom scenery from the land.</a:t>
            </a:r>
          </a:p>
          <a:p>
            <a:r>
              <a:rPr kumimoji="1" lang="en-US" altLang="ja-JP" dirty="0"/>
              <a:t>On the way, buy sake at a sake brewery and drink it while looking at the river after the finish.</a:t>
            </a:r>
          </a:p>
          <a:p>
            <a:r>
              <a:rPr kumimoji="1" lang="en-US" altLang="ja-JP" dirty="0"/>
              <a:t>Since it uses a large SUP, it </a:t>
            </a:r>
            <a:r>
              <a:rPr kumimoji="1" lang="en-US" altLang="ja-JP" b="1" dirty="0"/>
              <a:t>BASICALLY </a:t>
            </a:r>
            <a:r>
              <a:rPr kumimoji="1" lang="en-US" altLang="ja-JP" dirty="0"/>
              <a:t>does not fall into the river.</a:t>
            </a:r>
          </a:p>
          <a:p>
            <a:r>
              <a:rPr kumimoji="1" lang="en-US" altLang="ja-JP" dirty="0"/>
              <a:t>After the SUP, guests can enjoy an outdoor sauna and cooling off in the river.</a:t>
            </a:r>
          </a:p>
          <a:p>
            <a:r>
              <a:rPr lang="en-US" altLang="ja-JP" dirty="0"/>
              <a:t>When you get out of the river, take a shower and have lunch at a place where you can see the river.</a:t>
            </a:r>
          </a:p>
          <a:p>
            <a:r>
              <a:rPr lang="en-US" altLang="ja-JP" dirty="0"/>
              <a:t>Pick-up and drop-off to JR stations included</a:t>
            </a:r>
          </a:p>
        </p:txBody>
      </p:sp>
    </p:spTree>
    <p:extLst>
      <p:ext uri="{BB962C8B-B14F-4D97-AF65-F5344CB8AC3E}">
        <p14:creationId xmlns:p14="http://schemas.microsoft.com/office/powerpoint/2010/main" val="738677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70068-7228-ECB6-626E-D3AE6DC2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dirty="0">
                <a:solidFill>
                  <a:srgbClr val="FF7C80"/>
                </a:solidFill>
                <a:latin typeface="Arial Black" panose="020B0A04020102020204" pitchFamily="34" charset="0"/>
              </a:rPr>
              <a:t>Tour Schedule</a:t>
            </a:r>
            <a:endParaRPr kumimoji="1" lang="ja-JP" altLang="en-US" dirty="0">
              <a:solidFill>
                <a:srgbClr val="FF7C8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33B35F-073B-50FE-E6A2-C428C5B5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44" y="1476969"/>
            <a:ext cx="5257800" cy="4351338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dirty="0"/>
              <a:t>【Morning Time】</a:t>
            </a:r>
          </a:p>
          <a:p>
            <a:pPr algn="ctr"/>
            <a:r>
              <a:rPr kumimoji="1" lang="en-US" altLang="ja-JP" dirty="0"/>
              <a:t>0900 Meet @Mitake Station</a:t>
            </a:r>
          </a:p>
          <a:p>
            <a:pPr algn="ctr"/>
            <a:r>
              <a:rPr kumimoji="1" lang="en-US" altLang="ja-JP" dirty="0"/>
              <a:t>0930 SUP River Rafting Start</a:t>
            </a:r>
          </a:p>
          <a:p>
            <a:pPr algn="ctr"/>
            <a:r>
              <a:rPr lang="en-US" altLang="ja-JP" dirty="0"/>
              <a:t>Stop at the Sake brewery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1100 Outdoor Sauna</a:t>
            </a:r>
          </a:p>
          <a:p>
            <a:pPr algn="ctr"/>
            <a:r>
              <a:rPr kumimoji="1" lang="en-US" altLang="ja-JP" dirty="0"/>
              <a:t>1200 Lunch</a:t>
            </a:r>
          </a:p>
          <a:p>
            <a:pPr algn="ctr"/>
            <a:r>
              <a:rPr kumimoji="1" lang="en-US" altLang="ja-JP" dirty="0"/>
              <a:t>1300 Bye @Oume Station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E9E87C7C-644B-DAB8-78B5-B28B20658274}"/>
              </a:ext>
            </a:extLst>
          </p:cNvPr>
          <p:cNvSpPr txBox="1">
            <a:spLocks/>
          </p:cNvSpPr>
          <p:nvPr/>
        </p:nvSpPr>
        <p:spPr>
          <a:xfrm>
            <a:off x="6096000" y="1476969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ja-JP" dirty="0"/>
              <a:t>【Afternoon Time】</a:t>
            </a:r>
          </a:p>
          <a:p>
            <a:pPr algn="ctr"/>
            <a:r>
              <a:rPr kumimoji="1" lang="en-US" altLang="ja-JP" dirty="0"/>
              <a:t>1200 Meet @Oume Station</a:t>
            </a:r>
          </a:p>
          <a:p>
            <a:pPr algn="ctr"/>
            <a:r>
              <a:rPr kumimoji="1" lang="en-US" altLang="ja-JP" dirty="0"/>
              <a:t>1215 Lunch</a:t>
            </a:r>
          </a:p>
          <a:p>
            <a:pPr algn="ctr"/>
            <a:r>
              <a:rPr kumimoji="1" lang="en-US" altLang="ja-JP" dirty="0"/>
              <a:t>1315 SUP River Rafting Start</a:t>
            </a:r>
          </a:p>
          <a:p>
            <a:pPr algn="ctr"/>
            <a:r>
              <a:rPr lang="en-US" altLang="ja-JP" dirty="0"/>
              <a:t>Stop at the Sake brewery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1445 Outdoor Sauna</a:t>
            </a:r>
          </a:p>
          <a:p>
            <a:pPr algn="ctr"/>
            <a:r>
              <a:rPr kumimoji="1" lang="en-US" altLang="ja-JP" dirty="0"/>
              <a:t>1600 Bye @Oume Station</a:t>
            </a:r>
            <a:endParaRPr lang="en-US" altLang="ja-JP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36893F-F355-1C67-F1A5-F74F45540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44" y="5230780"/>
            <a:ext cx="1909936" cy="14324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D691E11-5684-4568-4C84-286DB394A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123" y="5223622"/>
            <a:ext cx="1909934" cy="143245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D0400F7-52A2-B3D5-3ECD-0FF2E001A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81" y="5200425"/>
            <a:ext cx="1865414" cy="13990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5BD4CBF-92EB-AFA0-2E7F-DC190B3F4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02" y="5220331"/>
            <a:ext cx="1909934" cy="14324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54E0765-2A6D-E95D-604C-5F3B61E67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36" y="5210635"/>
            <a:ext cx="1887731" cy="141579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580E136-C73F-60D0-0D80-CA31F7F20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367" y="5200425"/>
            <a:ext cx="1865414" cy="139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5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70068-7228-ECB6-626E-D3AE6DC2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solidFill>
                  <a:srgbClr val="FF7C80"/>
                </a:solidFill>
                <a:latin typeface="Arial Black" panose="020B0A04020102020204" pitchFamily="34" charset="0"/>
              </a:rPr>
              <a:t>Included in the tour fee</a:t>
            </a:r>
            <a:endParaRPr kumimoji="1" lang="ja-JP" altLang="en-US" dirty="0">
              <a:solidFill>
                <a:srgbClr val="FF7C8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33B35F-073B-50FE-E6A2-C428C5B5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kumimoji="1" lang="en-US" altLang="ja-JP" sz="2800" dirty="0"/>
              <a:t>1</a:t>
            </a:r>
            <a:r>
              <a:rPr kumimoji="1" lang="ja-JP" altLang="en-US" sz="2800" dirty="0"/>
              <a:t>～</a:t>
            </a:r>
            <a:r>
              <a:rPr kumimoji="1" lang="en-US" altLang="ja-JP" sz="2800" dirty="0"/>
              <a:t>1.5h SUP down the River</a:t>
            </a:r>
            <a:r>
              <a:rPr lang="en-US" altLang="ja-JP" dirty="0"/>
              <a:t> </a:t>
            </a:r>
            <a:r>
              <a:rPr kumimoji="1" lang="en-US" altLang="ja-JP" sz="2800" dirty="0"/>
              <a:t>Experience</a:t>
            </a:r>
            <a:endParaRPr lang="en-US" altLang="ja-JP" dirty="0"/>
          </a:p>
          <a:p>
            <a:r>
              <a:rPr kumimoji="1" lang="en-US" altLang="ja-JP" sz="2800" dirty="0"/>
              <a:t>The SUP rider controls SUP,</a:t>
            </a:r>
            <a:r>
              <a:rPr lang="en-US" altLang="ja-JP" dirty="0"/>
              <a:t> You just sit on the SUP.</a:t>
            </a:r>
            <a:endParaRPr kumimoji="1" lang="en-US" altLang="ja-JP" sz="2800" dirty="0"/>
          </a:p>
          <a:p>
            <a:r>
              <a:rPr kumimoji="1" lang="en-US" altLang="ja-JP" sz="2800" dirty="0"/>
              <a:t>Wet Suite rental</a:t>
            </a:r>
          </a:p>
          <a:p>
            <a:r>
              <a:rPr kumimoji="1" lang="en-US" altLang="ja-JP" sz="2800" dirty="0"/>
              <a:t>Lunch(Bento Box(</a:t>
            </a:r>
            <a:r>
              <a:rPr kumimoji="1" lang="en-US" altLang="ja-JP" sz="2800" dirty="0" err="1"/>
              <a:t>beef,fish,or</a:t>
            </a:r>
            <a:r>
              <a:rPr kumimoji="1" lang="en-US" altLang="ja-JP" sz="2800" dirty="0"/>
              <a:t> vegetables)</a:t>
            </a:r>
          </a:p>
          <a:p>
            <a:r>
              <a:rPr kumimoji="1" lang="en-US" altLang="ja-JP" sz="2800" dirty="0"/>
              <a:t>Outdoor Sauna(1h)</a:t>
            </a:r>
          </a:p>
          <a:p>
            <a:r>
              <a:rPr kumimoji="1" lang="en-US" altLang="ja-JP" sz="2800" dirty="0"/>
              <a:t>Insurance</a:t>
            </a:r>
          </a:p>
          <a:p>
            <a:pPr marL="0" indent="0" algn="ctr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7536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70068-7228-ECB6-626E-D3AE6DC23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solidFill>
                  <a:srgbClr val="FF7C80"/>
                </a:solidFill>
                <a:latin typeface="Arial Black" panose="020B0A04020102020204" pitchFamily="34" charset="0"/>
              </a:rPr>
              <a:t>Tour fee</a:t>
            </a:r>
            <a:endParaRPr kumimoji="1" lang="ja-JP" altLang="en-US" dirty="0">
              <a:solidFill>
                <a:srgbClr val="FF7C8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33B35F-073B-50FE-E6A2-C428C5B5F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kumimoji="1" lang="en-US" altLang="ja-JP" sz="15400" dirty="0"/>
              <a:t>18,000 Per Person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/>
              <a:t>Minimum 2 PAX Maximum 3PAX in each Time.</a:t>
            </a:r>
          </a:p>
          <a:p>
            <a:pPr marL="0" indent="0">
              <a:buNone/>
            </a:pPr>
            <a:r>
              <a:rPr kumimoji="1" lang="en-US" altLang="ja-JP" dirty="0"/>
              <a:t>Un</a:t>
            </a:r>
            <a:r>
              <a:rPr lang="en-US" altLang="ja-JP" dirty="0"/>
              <a:t>der 10 years old can’t participate</a:t>
            </a:r>
            <a:endParaRPr kumimoji="1" lang="en-US" altLang="ja-JP" dirty="0"/>
          </a:p>
          <a:p>
            <a:r>
              <a:rPr kumimoji="1" lang="en-US" altLang="ja-JP" dirty="0"/>
              <a:t>Attentions</a:t>
            </a:r>
          </a:p>
          <a:p>
            <a:r>
              <a:rPr kumimoji="1" lang="en-US" altLang="ja-JP" dirty="0"/>
              <a:t> Depending on the conditions of the river, it may be canceled on the day.</a:t>
            </a:r>
          </a:p>
          <a:p>
            <a:r>
              <a:rPr kumimoji="1" lang="en-US" altLang="ja-JP" dirty="0"/>
              <a:t>We use a large SUP, but you may fall into the river.</a:t>
            </a:r>
            <a:endParaRPr kumimoji="1" lang="ja-JP" altLang="en-US" dirty="0"/>
          </a:p>
          <a:p>
            <a:r>
              <a:rPr kumimoji="1" lang="en-US" altLang="ja-JP" dirty="0"/>
              <a:t>Conditions of the river, it may be canceled on the day.</a:t>
            </a:r>
          </a:p>
          <a:p>
            <a:r>
              <a:rPr kumimoji="1" lang="en-US" altLang="ja-JP" dirty="0"/>
              <a:t>To participate, you will be asked to sign a pledge at the </a:t>
            </a:r>
            <a:r>
              <a:rPr kumimoji="1" lang="en-US" altLang="ja-JP" dirty="0" err="1"/>
              <a:t>site.</a:t>
            </a:r>
            <a:r>
              <a:rPr kumimoji="1" lang="en-US" altLang="ja-JP" dirty="0" err="1">
                <a:solidFill>
                  <a:schemeClr val="bg1"/>
                </a:solidFill>
              </a:rPr>
              <a:t>Minimum</a:t>
            </a:r>
            <a:r>
              <a:rPr kumimoji="1" lang="en-US" altLang="ja-JP" dirty="0">
                <a:solidFill>
                  <a:schemeClr val="bg1"/>
                </a:solidFill>
              </a:rPr>
              <a:t> 2 PAX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Attention: Depending on the conditions of the river, it may be canceled on the day.</a:t>
            </a:r>
          </a:p>
          <a:p>
            <a:r>
              <a:rPr kumimoji="1" lang="en-US" altLang="ja-JP" dirty="0">
                <a:solidFill>
                  <a:schemeClr val="bg1"/>
                </a:solidFill>
              </a:rPr>
              <a:t>Attention2:We use a large SUP, but you may fall into the rive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6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AA0559-F75E-8B78-45DB-26C302AD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solidFill>
                  <a:srgbClr val="FF7C80"/>
                </a:solidFill>
                <a:latin typeface="Arial Black" panose="020B0A04020102020204" pitchFamily="34" charset="0"/>
              </a:rPr>
              <a:t>Cancellation Policy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4709AE-A631-1CB7-A2D0-310B2C01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>
                <a:latin typeface="source-han-sans-cjk-ja"/>
              </a:rPr>
              <a:t>2</a:t>
            </a:r>
            <a:r>
              <a:rPr lang="en-US" altLang="ja-JP" b="0" i="0" dirty="0">
                <a:effectLst/>
                <a:latin typeface="source-han-sans-cjk-ja"/>
              </a:rPr>
              <a:t> days before the tour:30% of the tour fee</a:t>
            </a:r>
          </a:p>
          <a:p>
            <a:pPr marL="0" indent="0">
              <a:buNone/>
            </a:pPr>
            <a:r>
              <a:rPr lang="en-US" altLang="ja-JP" b="0" i="0" dirty="0">
                <a:effectLst/>
                <a:latin typeface="source-han-sans-cjk-ja"/>
              </a:rPr>
              <a:t>1 day before the tour:50% of the tour fee</a:t>
            </a:r>
          </a:p>
          <a:p>
            <a:pPr marL="0" indent="0">
              <a:buNone/>
            </a:pPr>
            <a:r>
              <a:rPr lang="en-US" altLang="ja-JP" dirty="0">
                <a:latin typeface="source-han-sans-cjk-ja"/>
              </a:rPr>
              <a:t>On the day of the tour:100% of the tour fee</a:t>
            </a:r>
          </a:p>
          <a:p>
            <a:pPr marL="0" indent="0">
              <a:buNone/>
            </a:pPr>
            <a:r>
              <a:rPr lang="en-US" altLang="ja-JP" dirty="0">
                <a:latin typeface="source-han-sans-cjk-ja"/>
              </a:rPr>
              <a:t>In case of cancellation, please contact us at 03-6380-8350. (10a.m</a:t>
            </a:r>
            <a:r>
              <a:rPr lang="ja-JP" altLang="en-US" dirty="0">
                <a:latin typeface="source-han-sans-cjk-ja"/>
              </a:rPr>
              <a:t>～</a:t>
            </a:r>
            <a:endParaRPr lang="en-US" altLang="ja-JP" dirty="0">
              <a:latin typeface="source-han-sans-cjk-ja"/>
            </a:endParaRPr>
          </a:p>
          <a:p>
            <a:pPr marL="0" indent="0">
              <a:buNone/>
            </a:pPr>
            <a:r>
              <a:rPr lang="en-US" altLang="ja-JP" dirty="0">
                <a:latin typeface="source-han-sans-cjk-ja"/>
              </a:rPr>
              <a:t>6 p.m. on weekdays)</a:t>
            </a:r>
          </a:p>
          <a:p>
            <a:pPr marL="0" indent="0">
              <a:buNone/>
            </a:pPr>
            <a:r>
              <a:rPr lang="en-US" altLang="ja-JP" dirty="0">
                <a:latin typeface="source-han-sans-cjk-ja"/>
              </a:rPr>
              <a:t>For other days and times, please contact us by e-mail. E-mail address: </a:t>
            </a:r>
            <a:r>
              <a:rPr lang="en-US" altLang="ja-JP" dirty="0" err="1">
                <a:latin typeface="source-han-sans-cjk-ja"/>
                <a:hlinkClick r:id="rId2"/>
              </a:rPr>
              <a:t>info@sawakami.tours</a:t>
            </a:r>
            <a:endParaRPr lang="en-US" altLang="ja-JP" dirty="0">
              <a:latin typeface="source-han-sans-cjk-ja"/>
            </a:endParaRPr>
          </a:p>
          <a:p>
            <a:pPr marL="0" indent="0">
              <a:buNone/>
            </a:pPr>
            <a:endParaRPr lang="en-US" altLang="ja-JP" dirty="0">
              <a:latin typeface="source-han-sans-cjk-ja"/>
            </a:endParaRPr>
          </a:p>
        </p:txBody>
      </p:sp>
    </p:spTree>
    <p:extLst>
      <p:ext uri="{BB962C8B-B14F-4D97-AF65-F5344CB8AC3E}">
        <p14:creationId xmlns:p14="http://schemas.microsoft.com/office/powerpoint/2010/main" val="140704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AA0559-F75E-8B78-45DB-26C302AD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solidFill>
                  <a:srgbClr val="FF7C80"/>
                </a:solidFill>
                <a:latin typeface="Arial Black" panose="020B0A04020102020204" pitchFamily="34" charset="0"/>
              </a:rPr>
              <a:t>What to bring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4709AE-A631-1CB7-A2D0-310B2C01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i="0" dirty="0">
                <a:solidFill>
                  <a:srgbClr val="222222"/>
                </a:solidFill>
                <a:effectLst/>
                <a:latin typeface="source-han-sans-cjk-ja"/>
              </a:rPr>
              <a:t>Swimsuits, T-shirts, shorts</a:t>
            </a:r>
          </a:p>
          <a:p>
            <a:pPr algn="l"/>
            <a:r>
              <a:rPr lang="en-US" altLang="ja-JP" dirty="0">
                <a:solidFill>
                  <a:srgbClr val="222222"/>
                </a:solidFill>
                <a:latin typeface="source-han-sans-cjk-ja"/>
              </a:rPr>
              <a:t>Cash</a:t>
            </a:r>
            <a:r>
              <a:rPr lang="ja-JP" altLang="en-US" dirty="0">
                <a:solidFill>
                  <a:srgbClr val="222222"/>
                </a:solidFill>
                <a:latin typeface="source-han-sans-cjk-ja"/>
              </a:rPr>
              <a:t>（</a:t>
            </a:r>
            <a:r>
              <a:rPr lang="en-US" altLang="ja-JP" dirty="0">
                <a:solidFill>
                  <a:srgbClr val="222222"/>
                </a:solidFill>
                <a:latin typeface="source-han-sans-cjk-ja"/>
              </a:rPr>
              <a:t>if you buy Sake)</a:t>
            </a:r>
            <a:endParaRPr lang="en-US" altLang="ja-JP" i="0" dirty="0">
              <a:solidFill>
                <a:srgbClr val="222222"/>
              </a:solidFill>
              <a:effectLst/>
              <a:latin typeface="source-han-sans-cjk-ja"/>
            </a:endParaRPr>
          </a:p>
          <a:p>
            <a:pPr algn="l"/>
            <a:r>
              <a:rPr lang="en-US" altLang="ja-JP" dirty="0">
                <a:solidFill>
                  <a:srgbClr val="222222"/>
                </a:solidFill>
                <a:latin typeface="source-han-sans-cjk-ja"/>
              </a:rPr>
              <a:t>Towel (Local Sale:1000yen)</a:t>
            </a:r>
            <a:endParaRPr lang="ja-JP" altLang="en-US" i="0" dirty="0">
              <a:solidFill>
                <a:srgbClr val="222222"/>
              </a:solidFill>
              <a:effectLst/>
              <a:latin typeface="source-han-sans-cjk-j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b="0" i="0" dirty="0">
                <a:solidFill>
                  <a:srgbClr val="000000"/>
                </a:solidFill>
                <a:effectLst/>
                <a:latin typeface="source-han-sans-cjk-ja"/>
              </a:rPr>
              <a:t>Shoes or sandals that can get wet (with a fixed heel)(</a:t>
            </a:r>
            <a:r>
              <a:rPr lang="en-US" altLang="ja-JP" dirty="0">
                <a:solidFill>
                  <a:srgbClr val="000000"/>
                </a:solidFill>
                <a:latin typeface="source-han-sans-cjk-ja"/>
              </a:rPr>
              <a:t>Local Shoes Rental:500yen)</a:t>
            </a:r>
          </a:p>
          <a:p>
            <a:pPr marL="0" indent="0" algn="l">
              <a:buNone/>
            </a:pPr>
            <a:endParaRPr lang="en-US" altLang="ja-JP" dirty="0">
              <a:solidFill>
                <a:srgbClr val="000000"/>
              </a:solidFill>
              <a:latin typeface="source-han-sans-cjk-ja"/>
            </a:endParaRPr>
          </a:p>
          <a:p>
            <a:pPr marL="0" indent="0">
              <a:buNone/>
            </a:pPr>
            <a:endParaRPr lang="en-US" altLang="ja-JP" dirty="0">
              <a:latin typeface="source-han-sans-cjk-ja"/>
            </a:endParaRPr>
          </a:p>
        </p:txBody>
      </p:sp>
    </p:spTree>
    <p:extLst>
      <p:ext uri="{BB962C8B-B14F-4D97-AF65-F5344CB8AC3E}">
        <p14:creationId xmlns:p14="http://schemas.microsoft.com/office/powerpoint/2010/main" val="22333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AA0559-F75E-8B78-45DB-26C302AD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>
                <a:solidFill>
                  <a:srgbClr val="FF7C80"/>
                </a:solidFill>
                <a:latin typeface="Arial Black" panose="020B0A04020102020204" pitchFamily="34" charset="0"/>
              </a:rPr>
              <a:t>Image Photo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245E49F-A84B-59A3-F7C2-44652FC7E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32" y="3010759"/>
            <a:ext cx="5201903" cy="384724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862A36E-9524-C87B-690F-1A71133CC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35" y="1591430"/>
            <a:ext cx="4553565" cy="339378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6E7ED3E-89D4-59FE-8845-0CA99188B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4553565" cy="30357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033CAA1-143A-7167-2711-DA50B2D3B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435" y="4031226"/>
            <a:ext cx="4553565" cy="28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99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122</TotalTime>
  <Words>496</Words>
  <Application>Microsoft Office PowerPoint</Application>
  <PresentationFormat>ワイド画面</PresentationFormat>
  <Paragraphs>58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source-han-sans-cjk-ja</vt:lpstr>
      <vt:lpstr>Arial</vt:lpstr>
      <vt:lpstr>Arial Black</vt:lpstr>
      <vt:lpstr>Calibri</vt:lpstr>
      <vt:lpstr>Calibri Light</vt:lpstr>
      <vt:lpstr>Office テーマ</vt:lpstr>
      <vt:lpstr>PowerPoint プレゼンテーション</vt:lpstr>
      <vt:lpstr>Tour Features</vt:lpstr>
      <vt:lpstr>Tour Schedule</vt:lpstr>
      <vt:lpstr>Included in the tour fee</vt:lpstr>
      <vt:lpstr>Tour fee</vt:lpstr>
      <vt:lpstr>Cancellation Policy</vt:lpstr>
      <vt:lpstr>What to bring</vt:lpstr>
      <vt:lpstr>Image Photo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Cherry Blossom Viewing River Rafting By sitting on SUP                     and Outdoor Sauna</dc:title>
  <dc:creator>剛士 酒井</dc:creator>
  <cp:lastModifiedBy>剛士 酒井</cp:lastModifiedBy>
  <cp:revision>1</cp:revision>
  <dcterms:created xsi:type="dcterms:W3CDTF">2024-01-12T03:52:08Z</dcterms:created>
  <dcterms:modified xsi:type="dcterms:W3CDTF">2024-01-26T01:37:25Z</dcterms:modified>
</cp:coreProperties>
</file>